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1" Target="ppt/presentation.xml" Type="http://schemas.openxmlformats.org/officeDocument/2006/relationships/officeDocument"/><Relationship Id="rId2"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Roboto Slab"/>
      <p:regular r:id="rId15"/>
      <p:bold r:id="rId16"/>
    </p:embeddedFont>
    <p:embeddedFont>
      <p:font typeface="Roboto"/>
      <p:regular r:id="rId17"/>
      <p:bold r:id="rId18"/>
      <p:italic r:id="rId19"/>
      <p:boldItalic r:id="rId20"/>
    </p:embeddedFont>
    <p:embeddedFont>
      <p:font typeface="Amatic SC"/>
      <p:regular r:id="rId21"/>
      <p:bold r:id="rId22"/>
    </p:embeddedFont>
    <p:embeddedFont>
      <p:font typeface="Fira Sans Extra Condensed Medium"/>
      <p:regular r:id="rId23"/>
      <p:bold r:id="rId24"/>
      <p:italic r:id="rId25"/>
      <p:boldItalic r:id="rId26"/>
    </p:embeddedFont>
    <p:embeddedFont>
      <p:font typeface="Didact Gothic"/>
      <p:regular r:id="rId27"/>
    </p:embeddedFont>
    <p:embeddedFont>
      <p:font typeface="Bahiana"/>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AmaticSC-bold.fntdata"/><Relationship Id="rId21" Type="http://schemas.openxmlformats.org/officeDocument/2006/relationships/font" Target="fonts/AmaticSC-regular.fntdata"/><Relationship Id="rId24" Type="http://schemas.openxmlformats.org/officeDocument/2006/relationships/font" Target="fonts/FiraSansExtraCondensedMedium-bold.fntdata"/><Relationship Id="rId23" Type="http://schemas.openxmlformats.org/officeDocument/2006/relationships/font" Target="fonts/FiraSansExtraCondensedMedium-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FiraSansExtraCondensedMedium-boldItalic.fntdata"/><Relationship Id="rId25" Type="http://schemas.openxmlformats.org/officeDocument/2006/relationships/font" Target="fonts/FiraSansExtraCondensedMedium-italic.fntdata"/><Relationship Id="rId28" Type="http://schemas.openxmlformats.org/officeDocument/2006/relationships/font" Target="fonts/Bahiana-regular.fntdata"/><Relationship Id="rId27" Type="http://schemas.openxmlformats.org/officeDocument/2006/relationships/font" Target="fonts/DidactGothic-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RobotoSlab-regular.fntdata"/><Relationship Id="rId14" Type="http://schemas.openxmlformats.org/officeDocument/2006/relationships/slide" Target="slides/slide10.xml"/><Relationship Id="rId17" Type="http://schemas.openxmlformats.org/officeDocument/2006/relationships/font" Target="fonts/Roboto-regular.fntdata"/><Relationship Id="rId16" Type="http://schemas.openxmlformats.org/officeDocument/2006/relationships/font" Target="fonts/RobotoSlab-bold.fntdata"/><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875f449325_7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875f449325_7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7a20ac90f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7a20ac90f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875f449325_7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875f449325_7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727df82de7_2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27df82de7_2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cec3602403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cec3602403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7a20ac90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a20ac90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7a20ac90ff_0_1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a20ac90ff_0_1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4c6bd62b1_2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4c6bd62b1_2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7a20ac90ff_0_1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7a20ac90ff_0_1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cec5368c5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cec5368c5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8" name="Shape 8"/>
        <p:cNvGrpSpPr/>
        <p:nvPr/>
      </p:nvGrpSpPr>
      <p:grpSpPr>
        <a:xfrm>
          <a:off x="0" y="0"/>
          <a:ext cx="0" cy="0"/>
          <a:chOff x="0" y="0"/>
          <a:chExt cx="0" cy="0"/>
        </a:xfrm>
      </p:grpSpPr>
      <p:sp>
        <p:nvSpPr>
          <p:cNvPr id="9" name="Google Shape;9;p2"/>
          <p:cNvSpPr txBox="1"/>
          <p:nvPr>
            <p:ph idx="1" type="subTitle"/>
          </p:nvPr>
        </p:nvSpPr>
        <p:spPr>
          <a:xfrm>
            <a:off x="2336575" y="3352075"/>
            <a:ext cx="4470900" cy="5892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1600"/>
              </a:spcBef>
              <a:spcAft>
                <a:spcPts val="0"/>
              </a:spcAft>
              <a:buNone/>
              <a:defRPr sz="1600"/>
            </a:lvl2pPr>
            <a:lvl3pPr lvl="2" rtl="0" algn="ctr">
              <a:lnSpc>
                <a:spcPct val="100000"/>
              </a:lnSpc>
              <a:spcBef>
                <a:spcPts val="1600"/>
              </a:spcBef>
              <a:spcAft>
                <a:spcPts val="0"/>
              </a:spcAft>
              <a:buNone/>
              <a:defRPr sz="1600"/>
            </a:lvl3pPr>
            <a:lvl4pPr lvl="3" rtl="0" algn="ctr">
              <a:lnSpc>
                <a:spcPct val="100000"/>
              </a:lnSpc>
              <a:spcBef>
                <a:spcPts val="1600"/>
              </a:spcBef>
              <a:spcAft>
                <a:spcPts val="0"/>
              </a:spcAft>
              <a:buNone/>
              <a:defRPr sz="1600"/>
            </a:lvl4pPr>
            <a:lvl5pPr lvl="4" rtl="0" algn="ctr">
              <a:lnSpc>
                <a:spcPct val="100000"/>
              </a:lnSpc>
              <a:spcBef>
                <a:spcPts val="1600"/>
              </a:spcBef>
              <a:spcAft>
                <a:spcPts val="0"/>
              </a:spcAft>
              <a:buNone/>
              <a:defRPr sz="1600"/>
            </a:lvl5pPr>
            <a:lvl6pPr lvl="5" rtl="0" algn="ctr">
              <a:lnSpc>
                <a:spcPct val="100000"/>
              </a:lnSpc>
              <a:spcBef>
                <a:spcPts val="1600"/>
              </a:spcBef>
              <a:spcAft>
                <a:spcPts val="0"/>
              </a:spcAft>
              <a:buNone/>
              <a:defRPr sz="1600"/>
            </a:lvl6pPr>
            <a:lvl7pPr lvl="6" rtl="0" algn="ctr">
              <a:lnSpc>
                <a:spcPct val="100000"/>
              </a:lnSpc>
              <a:spcBef>
                <a:spcPts val="1600"/>
              </a:spcBef>
              <a:spcAft>
                <a:spcPts val="0"/>
              </a:spcAft>
              <a:buNone/>
              <a:defRPr sz="1600"/>
            </a:lvl7pPr>
            <a:lvl8pPr lvl="7" rtl="0" algn="ctr">
              <a:lnSpc>
                <a:spcPct val="100000"/>
              </a:lnSpc>
              <a:spcBef>
                <a:spcPts val="1600"/>
              </a:spcBef>
              <a:spcAft>
                <a:spcPts val="0"/>
              </a:spcAft>
              <a:buNone/>
              <a:defRPr sz="1600"/>
            </a:lvl8pPr>
            <a:lvl9pPr lvl="8" rtl="0" algn="ctr">
              <a:lnSpc>
                <a:spcPct val="100000"/>
              </a:lnSpc>
              <a:spcBef>
                <a:spcPts val="1600"/>
              </a:spcBef>
              <a:spcAft>
                <a:spcPts val="1600"/>
              </a:spcAft>
              <a:buNone/>
              <a:defRPr sz="1600"/>
            </a:lvl9pPr>
          </a:lstStyle>
          <a:p/>
        </p:txBody>
      </p:sp>
      <p:sp>
        <p:nvSpPr>
          <p:cNvPr id="10" name="Google Shape;10;p2"/>
          <p:cNvSpPr txBox="1"/>
          <p:nvPr>
            <p:ph type="ctrTitle"/>
          </p:nvPr>
        </p:nvSpPr>
        <p:spPr>
          <a:xfrm>
            <a:off x="2861000" y="1391235"/>
            <a:ext cx="3422100" cy="1929000"/>
          </a:xfrm>
          <a:prstGeom prst="rect">
            <a:avLst/>
          </a:prstGeom>
          <a:noFill/>
        </p:spPr>
        <p:txBody>
          <a:bodyPr anchorCtr="0" anchor="ctr" bIns="91425" lIns="91425" spcFirstLastPara="1" rIns="91425" wrap="square" tIns="91425">
            <a:noAutofit/>
          </a:bodyPr>
          <a:lstStyle>
            <a:lvl1pPr lvl="0" rtl="0" algn="ctr">
              <a:lnSpc>
                <a:spcPct val="80000"/>
              </a:lnSpc>
              <a:spcBef>
                <a:spcPts val="0"/>
              </a:spcBef>
              <a:spcAft>
                <a:spcPts val="0"/>
              </a:spcAft>
              <a:buSzPts val="6000"/>
              <a:buNone/>
              <a:defRPr sz="8000">
                <a:latin typeface="Amatic SC"/>
                <a:ea typeface="Amatic SC"/>
                <a:cs typeface="Amatic SC"/>
                <a:sym typeface="Amatic SC"/>
              </a:defRPr>
            </a:lvl1pPr>
            <a:lvl2pPr lvl="1" rtl="0">
              <a:spcBef>
                <a:spcPts val="0"/>
              </a:spcBef>
              <a:spcAft>
                <a:spcPts val="0"/>
              </a:spcAft>
              <a:buSzPts val="6000"/>
              <a:buFont typeface="Bahiana"/>
              <a:buNone/>
              <a:defRPr sz="6000">
                <a:latin typeface="Bahiana"/>
                <a:ea typeface="Bahiana"/>
                <a:cs typeface="Bahiana"/>
                <a:sym typeface="Bahiana"/>
              </a:defRPr>
            </a:lvl2pPr>
            <a:lvl3pPr lvl="2" rtl="0">
              <a:spcBef>
                <a:spcPts val="0"/>
              </a:spcBef>
              <a:spcAft>
                <a:spcPts val="0"/>
              </a:spcAft>
              <a:buSzPts val="6000"/>
              <a:buFont typeface="Bahiana"/>
              <a:buNone/>
              <a:defRPr sz="6000">
                <a:latin typeface="Bahiana"/>
                <a:ea typeface="Bahiana"/>
                <a:cs typeface="Bahiana"/>
                <a:sym typeface="Bahiana"/>
              </a:defRPr>
            </a:lvl3pPr>
            <a:lvl4pPr lvl="3" rtl="0">
              <a:spcBef>
                <a:spcPts val="0"/>
              </a:spcBef>
              <a:spcAft>
                <a:spcPts val="0"/>
              </a:spcAft>
              <a:buSzPts val="6000"/>
              <a:buFont typeface="Bahiana"/>
              <a:buNone/>
              <a:defRPr sz="6000">
                <a:latin typeface="Bahiana"/>
                <a:ea typeface="Bahiana"/>
                <a:cs typeface="Bahiana"/>
                <a:sym typeface="Bahiana"/>
              </a:defRPr>
            </a:lvl4pPr>
            <a:lvl5pPr lvl="4" rtl="0">
              <a:spcBef>
                <a:spcPts val="0"/>
              </a:spcBef>
              <a:spcAft>
                <a:spcPts val="0"/>
              </a:spcAft>
              <a:buSzPts val="6000"/>
              <a:buFont typeface="Bahiana"/>
              <a:buNone/>
              <a:defRPr sz="6000">
                <a:latin typeface="Bahiana"/>
                <a:ea typeface="Bahiana"/>
                <a:cs typeface="Bahiana"/>
                <a:sym typeface="Bahiana"/>
              </a:defRPr>
            </a:lvl5pPr>
            <a:lvl6pPr lvl="5" rtl="0">
              <a:spcBef>
                <a:spcPts val="0"/>
              </a:spcBef>
              <a:spcAft>
                <a:spcPts val="0"/>
              </a:spcAft>
              <a:buSzPts val="6000"/>
              <a:buFont typeface="Bahiana"/>
              <a:buNone/>
              <a:defRPr sz="6000">
                <a:latin typeface="Bahiana"/>
                <a:ea typeface="Bahiana"/>
                <a:cs typeface="Bahiana"/>
                <a:sym typeface="Bahiana"/>
              </a:defRPr>
            </a:lvl6pPr>
            <a:lvl7pPr lvl="6" rtl="0">
              <a:spcBef>
                <a:spcPts val="0"/>
              </a:spcBef>
              <a:spcAft>
                <a:spcPts val="0"/>
              </a:spcAft>
              <a:buSzPts val="6000"/>
              <a:buFont typeface="Bahiana"/>
              <a:buNone/>
              <a:defRPr sz="6000">
                <a:latin typeface="Bahiana"/>
                <a:ea typeface="Bahiana"/>
                <a:cs typeface="Bahiana"/>
                <a:sym typeface="Bahiana"/>
              </a:defRPr>
            </a:lvl7pPr>
            <a:lvl8pPr lvl="7" rtl="0">
              <a:spcBef>
                <a:spcPts val="0"/>
              </a:spcBef>
              <a:spcAft>
                <a:spcPts val="0"/>
              </a:spcAft>
              <a:buSzPts val="6000"/>
              <a:buFont typeface="Bahiana"/>
              <a:buNone/>
              <a:defRPr sz="6000">
                <a:latin typeface="Bahiana"/>
                <a:ea typeface="Bahiana"/>
                <a:cs typeface="Bahiana"/>
                <a:sym typeface="Bahiana"/>
              </a:defRPr>
            </a:lvl8pPr>
            <a:lvl9pPr lvl="8" rtl="0">
              <a:spcBef>
                <a:spcPts val="0"/>
              </a:spcBef>
              <a:spcAft>
                <a:spcPts val="0"/>
              </a:spcAft>
              <a:buSzPts val="6000"/>
              <a:buFont typeface="Bahiana"/>
              <a:buNone/>
              <a:defRPr sz="6000">
                <a:latin typeface="Bahiana"/>
                <a:ea typeface="Bahiana"/>
                <a:cs typeface="Bahiana"/>
                <a:sym typeface="Bahiana"/>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11"/>
          <p:cNvSpPr txBox="1"/>
          <p:nvPr>
            <p:ph idx="1" type="subTitle"/>
          </p:nvPr>
        </p:nvSpPr>
        <p:spPr>
          <a:xfrm>
            <a:off x="2101475" y="3023238"/>
            <a:ext cx="4941300" cy="8124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40" name="Google Shape;40;p11"/>
          <p:cNvSpPr txBox="1"/>
          <p:nvPr>
            <p:ph hasCustomPrompt="1" type="title"/>
          </p:nvPr>
        </p:nvSpPr>
        <p:spPr>
          <a:xfrm>
            <a:off x="1333675" y="1772413"/>
            <a:ext cx="6476400" cy="976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9600"/>
              <a:buNone/>
              <a:defRPr sz="13000">
                <a:solidFill>
                  <a:schemeClr val="accent6"/>
                </a:solidFill>
              </a:defRPr>
            </a:lvl1pPr>
            <a:lvl2pPr lvl="1" rtl="0" algn="ctr">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bg>
      <p:bgPr>
        <a:blipFill>
          <a:blip r:embed="rId2">
            <a:alphaModFix/>
          </a:blip>
          <a:stretch>
            <a:fillRect/>
          </a:stretch>
        </a:blipFill>
      </p:bgPr>
    </p:bg>
    <p:spTree>
      <p:nvGrpSpPr>
        <p:cNvPr id="41" name="Shape 41"/>
        <p:cNvGrpSpPr/>
        <p:nvPr/>
      </p:nvGrpSpPr>
      <p:grpSpPr>
        <a:xfrm>
          <a:off x="0" y="0"/>
          <a:ext cx="0" cy="0"/>
          <a:chOff x="0" y="0"/>
          <a:chExt cx="0" cy="0"/>
        </a:xfrm>
      </p:grpSpPr>
      <p:sp>
        <p:nvSpPr>
          <p:cNvPr id="42" name="Google Shape;42;p12"/>
          <p:cNvSpPr txBox="1"/>
          <p:nvPr>
            <p:ph type="ctrTitle"/>
          </p:nvPr>
        </p:nvSpPr>
        <p:spPr>
          <a:xfrm>
            <a:off x="1131932" y="1289163"/>
            <a:ext cx="2616900" cy="519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2"/>
              </a:buClr>
              <a:buSzPts val="3600"/>
              <a:buNone/>
              <a:defRPr sz="36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43" name="Google Shape;43;p12"/>
          <p:cNvSpPr txBox="1"/>
          <p:nvPr>
            <p:ph idx="1" type="subTitle"/>
          </p:nvPr>
        </p:nvSpPr>
        <p:spPr>
          <a:xfrm flipH="1">
            <a:off x="1132012" y="1714988"/>
            <a:ext cx="2616900" cy="43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4" name="Google Shape;44;p12"/>
          <p:cNvSpPr txBox="1"/>
          <p:nvPr>
            <p:ph idx="2" type="subTitle"/>
          </p:nvPr>
        </p:nvSpPr>
        <p:spPr>
          <a:xfrm flipH="1">
            <a:off x="1132012" y="3445364"/>
            <a:ext cx="2616900" cy="43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 name="Google Shape;45;p12"/>
          <p:cNvSpPr txBox="1"/>
          <p:nvPr>
            <p:ph idx="3" type="subTitle"/>
          </p:nvPr>
        </p:nvSpPr>
        <p:spPr>
          <a:xfrm flipH="1">
            <a:off x="5395170" y="1713525"/>
            <a:ext cx="2616900" cy="43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6" name="Google Shape;46;p12"/>
          <p:cNvSpPr txBox="1"/>
          <p:nvPr>
            <p:ph idx="4" type="subTitle"/>
          </p:nvPr>
        </p:nvSpPr>
        <p:spPr>
          <a:xfrm flipH="1">
            <a:off x="5395170" y="3446719"/>
            <a:ext cx="2616900" cy="43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7" name="Google Shape;47;p12"/>
          <p:cNvSpPr txBox="1"/>
          <p:nvPr>
            <p:ph idx="5" type="ctrTitle"/>
          </p:nvPr>
        </p:nvSpPr>
        <p:spPr>
          <a:xfrm>
            <a:off x="1131932" y="3019238"/>
            <a:ext cx="2616900" cy="519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2"/>
              </a:buClr>
              <a:buSzPts val="3600"/>
              <a:buNone/>
              <a:defRPr sz="36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48" name="Google Shape;48;p12"/>
          <p:cNvSpPr txBox="1"/>
          <p:nvPr>
            <p:ph idx="6" type="ctrTitle"/>
          </p:nvPr>
        </p:nvSpPr>
        <p:spPr>
          <a:xfrm>
            <a:off x="5395169" y="1287800"/>
            <a:ext cx="2616900" cy="519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2"/>
              </a:buClr>
              <a:buSzPts val="3600"/>
              <a:buNone/>
              <a:defRPr sz="36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49" name="Google Shape;49;p12"/>
          <p:cNvSpPr txBox="1"/>
          <p:nvPr>
            <p:ph idx="7" type="ctrTitle"/>
          </p:nvPr>
        </p:nvSpPr>
        <p:spPr>
          <a:xfrm>
            <a:off x="5395169" y="3020672"/>
            <a:ext cx="2616900" cy="519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2"/>
              </a:buClr>
              <a:buSzPts val="3600"/>
              <a:buNone/>
              <a:defRPr sz="36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1">
  <p:cSld name="CUSTOM_10">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3"/>
          <p:cNvSpPr txBox="1"/>
          <p:nvPr>
            <p:ph type="ctrTitle"/>
          </p:nvPr>
        </p:nvSpPr>
        <p:spPr>
          <a:xfrm>
            <a:off x="1203594" y="1289163"/>
            <a:ext cx="2616900" cy="519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2"/>
              </a:buClr>
              <a:buSzPts val="3600"/>
              <a:buNone/>
              <a:defRPr sz="36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52" name="Google Shape;52;p13"/>
          <p:cNvSpPr txBox="1"/>
          <p:nvPr>
            <p:ph idx="1" type="subTitle"/>
          </p:nvPr>
        </p:nvSpPr>
        <p:spPr>
          <a:xfrm flipH="1">
            <a:off x="1203675" y="1714988"/>
            <a:ext cx="2616900" cy="43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3" name="Google Shape;53;p13"/>
          <p:cNvSpPr txBox="1"/>
          <p:nvPr>
            <p:ph idx="2" type="subTitle"/>
          </p:nvPr>
        </p:nvSpPr>
        <p:spPr>
          <a:xfrm flipH="1">
            <a:off x="1203675" y="3445364"/>
            <a:ext cx="2616900" cy="43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4" name="Google Shape;54;p13"/>
          <p:cNvSpPr txBox="1"/>
          <p:nvPr>
            <p:ph idx="3" type="subTitle"/>
          </p:nvPr>
        </p:nvSpPr>
        <p:spPr>
          <a:xfrm flipH="1">
            <a:off x="5323508" y="1713525"/>
            <a:ext cx="2616900" cy="43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5" name="Google Shape;55;p13"/>
          <p:cNvSpPr txBox="1"/>
          <p:nvPr>
            <p:ph idx="4" type="subTitle"/>
          </p:nvPr>
        </p:nvSpPr>
        <p:spPr>
          <a:xfrm flipH="1">
            <a:off x="5323508" y="3446719"/>
            <a:ext cx="2616900" cy="43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56" name="Google Shape;56;p13"/>
          <p:cNvSpPr txBox="1"/>
          <p:nvPr>
            <p:ph idx="5" type="ctrTitle"/>
          </p:nvPr>
        </p:nvSpPr>
        <p:spPr>
          <a:xfrm>
            <a:off x="1203594" y="3019238"/>
            <a:ext cx="2616900" cy="519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2"/>
              </a:buClr>
              <a:buSzPts val="3600"/>
              <a:buNone/>
              <a:defRPr sz="36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57" name="Google Shape;57;p13"/>
          <p:cNvSpPr txBox="1"/>
          <p:nvPr>
            <p:ph idx="6" type="ctrTitle"/>
          </p:nvPr>
        </p:nvSpPr>
        <p:spPr>
          <a:xfrm>
            <a:off x="5323507" y="1287800"/>
            <a:ext cx="2616900" cy="519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2"/>
              </a:buClr>
              <a:buSzPts val="3600"/>
              <a:buNone/>
              <a:defRPr sz="36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58" name="Google Shape;58;p13"/>
          <p:cNvSpPr txBox="1"/>
          <p:nvPr>
            <p:ph idx="7" type="ctrTitle"/>
          </p:nvPr>
        </p:nvSpPr>
        <p:spPr>
          <a:xfrm>
            <a:off x="5323507" y="3020672"/>
            <a:ext cx="2616900" cy="519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2"/>
              </a:buClr>
              <a:buSzPts val="3600"/>
              <a:buNone/>
              <a:defRPr sz="36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9">
    <p:bg>
      <p:bgPr>
        <a:blipFill>
          <a:blip r:embed="rId2">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type="ctrTitle"/>
          </p:nvPr>
        </p:nvSpPr>
        <p:spPr>
          <a:xfrm>
            <a:off x="85889" y="5021174"/>
            <a:ext cx="5061900" cy="4038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2"/>
              </a:buClr>
              <a:buSzPts val="1400"/>
              <a:buNone/>
              <a:defRPr sz="2400">
                <a:solidFill>
                  <a:schemeClr val="accent6"/>
                </a:solidFill>
              </a:defRPr>
            </a:lvl1pPr>
            <a:lvl2pPr lvl="1" rtl="0" algn="ctr">
              <a:spcBef>
                <a:spcPts val="0"/>
              </a:spcBef>
              <a:spcAft>
                <a:spcPts val="0"/>
              </a:spcAft>
              <a:buClr>
                <a:schemeClr val="lt2"/>
              </a:buClr>
              <a:buSzPts val="1400"/>
              <a:buNone/>
              <a:defRPr sz="1400">
                <a:solidFill>
                  <a:schemeClr val="lt2"/>
                </a:solidFill>
              </a:defRPr>
            </a:lvl2pPr>
            <a:lvl3pPr lvl="2" rtl="0" algn="ctr">
              <a:spcBef>
                <a:spcPts val="0"/>
              </a:spcBef>
              <a:spcAft>
                <a:spcPts val="0"/>
              </a:spcAft>
              <a:buClr>
                <a:schemeClr val="lt2"/>
              </a:buClr>
              <a:buSzPts val="1400"/>
              <a:buNone/>
              <a:defRPr sz="1400">
                <a:solidFill>
                  <a:schemeClr val="lt2"/>
                </a:solidFill>
              </a:defRPr>
            </a:lvl3pPr>
            <a:lvl4pPr lvl="3" rtl="0" algn="ctr">
              <a:spcBef>
                <a:spcPts val="0"/>
              </a:spcBef>
              <a:spcAft>
                <a:spcPts val="0"/>
              </a:spcAft>
              <a:buClr>
                <a:schemeClr val="lt2"/>
              </a:buClr>
              <a:buSzPts val="1400"/>
              <a:buNone/>
              <a:defRPr sz="1400">
                <a:solidFill>
                  <a:schemeClr val="lt2"/>
                </a:solidFill>
              </a:defRPr>
            </a:lvl4pPr>
            <a:lvl5pPr lvl="4" rtl="0" algn="ctr">
              <a:spcBef>
                <a:spcPts val="0"/>
              </a:spcBef>
              <a:spcAft>
                <a:spcPts val="0"/>
              </a:spcAft>
              <a:buClr>
                <a:schemeClr val="lt2"/>
              </a:buClr>
              <a:buSzPts val="1400"/>
              <a:buNone/>
              <a:defRPr sz="1400">
                <a:solidFill>
                  <a:schemeClr val="lt2"/>
                </a:solidFill>
              </a:defRPr>
            </a:lvl5pPr>
            <a:lvl6pPr lvl="5" rtl="0" algn="ctr">
              <a:spcBef>
                <a:spcPts val="0"/>
              </a:spcBef>
              <a:spcAft>
                <a:spcPts val="0"/>
              </a:spcAft>
              <a:buClr>
                <a:schemeClr val="lt2"/>
              </a:buClr>
              <a:buSzPts val="1400"/>
              <a:buNone/>
              <a:defRPr sz="1400">
                <a:solidFill>
                  <a:schemeClr val="lt2"/>
                </a:solidFill>
              </a:defRPr>
            </a:lvl6pPr>
            <a:lvl7pPr lvl="6" rtl="0" algn="ctr">
              <a:spcBef>
                <a:spcPts val="0"/>
              </a:spcBef>
              <a:spcAft>
                <a:spcPts val="0"/>
              </a:spcAft>
              <a:buClr>
                <a:schemeClr val="lt2"/>
              </a:buClr>
              <a:buSzPts val="1400"/>
              <a:buNone/>
              <a:defRPr sz="1400">
                <a:solidFill>
                  <a:schemeClr val="lt2"/>
                </a:solidFill>
              </a:defRPr>
            </a:lvl7pPr>
            <a:lvl8pPr lvl="7" rtl="0" algn="ctr">
              <a:spcBef>
                <a:spcPts val="0"/>
              </a:spcBef>
              <a:spcAft>
                <a:spcPts val="0"/>
              </a:spcAft>
              <a:buClr>
                <a:schemeClr val="lt2"/>
              </a:buClr>
              <a:buSzPts val="1400"/>
              <a:buNone/>
              <a:defRPr sz="1400">
                <a:solidFill>
                  <a:schemeClr val="lt2"/>
                </a:solidFill>
              </a:defRPr>
            </a:lvl8pPr>
            <a:lvl9pPr lvl="8" rtl="0" algn="ctr">
              <a:spcBef>
                <a:spcPts val="0"/>
              </a:spcBef>
              <a:spcAft>
                <a:spcPts val="0"/>
              </a:spcAft>
              <a:buClr>
                <a:schemeClr val="lt2"/>
              </a:buClr>
              <a:buSzPts val="1400"/>
              <a:buNone/>
              <a:defRPr sz="1400">
                <a:solidFill>
                  <a:schemeClr val="lt2"/>
                </a:solidFill>
              </a:defRPr>
            </a:lvl9pPr>
          </a:lstStyle>
          <a:p/>
        </p:txBody>
      </p:sp>
      <p:sp>
        <p:nvSpPr>
          <p:cNvPr id="61" name="Google Shape;61;p14"/>
          <p:cNvSpPr txBox="1"/>
          <p:nvPr>
            <p:ph idx="1" type="subTitle"/>
          </p:nvPr>
        </p:nvSpPr>
        <p:spPr>
          <a:xfrm>
            <a:off x="1379275" y="1944949"/>
            <a:ext cx="6503100" cy="1213200"/>
          </a:xfrm>
          <a:prstGeom prst="rect">
            <a:avLst/>
          </a:prstGeom>
          <a:noFill/>
        </p:spPr>
        <p:txBody>
          <a:bodyPr anchorCtr="0" anchor="b" bIns="91425" lIns="91425" spcFirstLastPara="1" rIns="91425" wrap="square" tIns="91425">
            <a:noAutofit/>
          </a:bodyPr>
          <a:lstStyle>
            <a:lvl1pPr lvl="0" rtl="0">
              <a:lnSpc>
                <a:spcPct val="100000"/>
              </a:lnSpc>
              <a:spcBef>
                <a:spcPts val="0"/>
              </a:spcBef>
              <a:spcAft>
                <a:spcPts val="0"/>
              </a:spcAft>
              <a:buNone/>
              <a:defRPr sz="2400"/>
            </a:lvl1pPr>
            <a:lvl2pPr lvl="1" rtl="0">
              <a:lnSpc>
                <a:spcPct val="100000"/>
              </a:lnSpc>
              <a:spcBef>
                <a:spcPts val="0"/>
              </a:spcBef>
              <a:spcAft>
                <a:spcPts val="0"/>
              </a:spcAft>
              <a:buNone/>
              <a:defRPr sz="2400"/>
            </a:lvl2pPr>
            <a:lvl3pPr lvl="2" rtl="0">
              <a:lnSpc>
                <a:spcPct val="100000"/>
              </a:lnSpc>
              <a:spcBef>
                <a:spcPts val="0"/>
              </a:spcBef>
              <a:spcAft>
                <a:spcPts val="0"/>
              </a:spcAft>
              <a:buNone/>
              <a:defRPr sz="2400"/>
            </a:lvl3pPr>
            <a:lvl4pPr lvl="3" rtl="0">
              <a:lnSpc>
                <a:spcPct val="100000"/>
              </a:lnSpc>
              <a:spcBef>
                <a:spcPts val="0"/>
              </a:spcBef>
              <a:spcAft>
                <a:spcPts val="0"/>
              </a:spcAft>
              <a:buNone/>
              <a:defRPr sz="2400"/>
            </a:lvl4pPr>
            <a:lvl5pPr lvl="4" rtl="0">
              <a:lnSpc>
                <a:spcPct val="100000"/>
              </a:lnSpc>
              <a:spcBef>
                <a:spcPts val="0"/>
              </a:spcBef>
              <a:spcAft>
                <a:spcPts val="0"/>
              </a:spcAft>
              <a:buNone/>
              <a:defRPr sz="2400"/>
            </a:lvl5pPr>
            <a:lvl6pPr lvl="5" rtl="0">
              <a:lnSpc>
                <a:spcPct val="100000"/>
              </a:lnSpc>
              <a:spcBef>
                <a:spcPts val="0"/>
              </a:spcBef>
              <a:spcAft>
                <a:spcPts val="0"/>
              </a:spcAft>
              <a:buNone/>
              <a:defRPr sz="2400"/>
            </a:lvl6pPr>
            <a:lvl7pPr lvl="6" rtl="0">
              <a:lnSpc>
                <a:spcPct val="100000"/>
              </a:lnSpc>
              <a:spcBef>
                <a:spcPts val="0"/>
              </a:spcBef>
              <a:spcAft>
                <a:spcPts val="0"/>
              </a:spcAft>
              <a:buNone/>
              <a:defRPr sz="2400"/>
            </a:lvl7pPr>
            <a:lvl8pPr lvl="7" rtl="0">
              <a:lnSpc>
                <a:spcPct val="100000"/>
              </a:lnSpc>
              <a:spcBef>
                <a:spcPts val="0"/>
              </a:spcBef>
              <a:spcAft>
                <a:spcPts val="0"/>
              </a:spcAft>
              <a:buNone/>
              <a:defRPr sz="2400"/>
            </a:lvl8pPr>
            <a:lvl9pPr lvl="8" rtl="0">
              <a:lnSpc>
                <a:spcPct val="100000"/>
              </a:lnSpc>
              <a:spcBef>
                <a:spcPts val="0"/>
              </a:spcBef>
              <a:spcAft>
                <a:spcPts val="0"/>
              </a:spcAft>
              <a:buNone/>
              <a:defRPr sz="24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ong list">
  <p:cSld name="CUSTOM_8">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15"/>
          <p:cNvSpPr txBox="1"/>
          <p:nvPr>
            <p:ph idx="1" type="body"/>
          </p:nvPr>
        </p:nvSpPr>
        <p:spPr>
          <a:xfrm>
            <a:off x="720050" y="1300800"/>
            <a:ext cx="7703700" cy="3227700"/>
          </a:xfrm>
          <a:prstGeom prst="rect">
            <a:avLst/>
          </a:prstGeom>
        </p:spPr>
        <p:txBody>
          <a:bodyPr anchorCtr="0" anchor="t" bIns="91425" lIns="91425" spcFirstLastPara="1" rIns="91425" wrap="square" tIns="91425">
            <a:noAutofit/>
          </a:bodyPr>
          <a:lstStyle>
            <a:lvl1pPr indent="-298450" lvl="0" marL="457200" rtl="0">
              <a:lnSpc>
                <a:spcPct val="100000"/>
              </a:lnSpc>
              <a:spcBef>
                <a:spcPts val="0"/>
              </a:spcBef>
              <a:spcAft>
                <a:spcPts val="0"/>
              </a:spcAft>
              <a:buSzPts val="1100"/>
              <a:buAutoNum type="arabicPeriod"/>
              <a:defRPr sz="1200"/>
            </a:lvl1pPr>
            <a:lvl2pPr indent="-298450" lvl="1" marL="914400" rtl="0">
              <a:lnSpc>
                <a:spcPct val="100000"/>
              </a:lnSpc>
              <a:spcBef>
                <a:spcPts val="1600"/>
              </a:spcBef>
              <a:spcAft>
                <a:spcPts val="0"/>
              </a:spcAft>
              <a:buSzPts val="1100"/>
              <a:buFont typeface="Muli"/>
              <a:buAutoNum type="alphaLcPeriod"/>
              <a:defRPr/>
            </a:lvl2pPr>
            <a:lvl3pPr indent="-298450" lvl="2" marL="1371600" rtl="0">
              <a:lnSpc>
                <a:spcPct val="100000"/>
              </a:lnSpc>
              <a:spcBef>
                <a:spcPts val="1600"/>
              </a:spcBef>
              <a:spcAft>
                <a:spcPts val="0"/>
              </a:spcAft>
              <a:buSzPts val="1100"/>
              <a:buFont typeface="Muli"/>
              <a:buAutoNum type="romanLcPeriod"/>
              <a:defRPr/>
            </a:lvl3pPr>
            <a:lvl4pPr indent="-298450" lvl="3" marL="1828800" rtl="0">
              <a:lnSpc>
                <a:spcPct val="100000"/>
              </a:lnSpc>
              <a:spcBef>
                <a:spcPts val="1600"/>
              </a:spcBef>
              <a:spcAft>
                <a:spcPts val="0"/>
              </a:spcAft>
              <a:buSzPts val="1100"/>
              <a:buFont typeface="Muli"/>
              <a:buAutoNum type="arabicPeriod"/>
              <a:defRPr/>
            </a:lvl4pPr>
            <a:lvl5pPr indent="-298450" lvl="4" marL="2286000" rtl="0">
              <a:lnSpc>
                <a:spcPct val="100000"/>
              </a:lnSpc>
              <a:spcBef>
                <a:spcPts val="1600"/>
              </a:spcBef>
              <a:spcAft>
                <a:spcPts val="0"/>
              </a:spcAft>
              <a:buSzPts val="1100"/>
              <a:buFont typeface="Muli"/>
              <a:buAutoNum type="alphaLcPeriod"/>
              <a:defRPr/>
            </a:lvl5pPr>
            <a:lvl6pPr indent="-298450" lvl="5" marL="2743200" rtl="0">
              <a:lnSpc>
                <a:spcPct val="100000"/>
              </a:lnSpc>
              <a:spcBef>
                <a:spcPts val="1600"/>
              </a:spcBef>
              <a:spcAft>
                <a:spcPts val="0"/>
              </a:spcAft>
              <a:buSzPts val="1100"/>
              <a:buFont typeface="Muli"/>
              <a:buAutoNum type="romanLcPeriod"/>
              <a:defRPr/>
            </a:lvl6pPr>
            <a:lvl7pPr indent="-298450" lvl="6" marL="3200400" rtl="0">
              <a:lnSpc>
                <a:spcPct val="100000"/>
              </a:lnSpc>
              <a:spcBef>
                <a:spcPts val="1600"/>
              </a:spcBef>
              <a:spcAft>
                <a:spcPts val="0"/>
              </a:spcAft>
              <a:buSzPts val="1100"/>
              <a:buFont typeface="Muli"/>
              <a:buAutoNum type="arabicPeriod"/>
              <a:defRPr/>
            </a:lvl7pPr>
            <a:lvl8pPr indent="-298450" lvl="7" marL="3657600" rtl="0">
              <a:lnSpc>
                <a:spcPct val="100000"/>
              </a:lnSpc>
              <a:spcBef>
                <a:spcPts val="1600"/>
              </a:spcBef>
              <a:spcAft>
                <a:spcPts val="0"/>
              </a:spcAft>
              <a:buSzPts val="1100"/>
              <a:buFont typeface="Muli"/>
              <a:buAutoNum type="alphaLcPeriod"/>
              <a:defRPr/>
            </a:lvl8pPr>
            <a:lvl9pPr indent="-298450" lvl="8" marL="4114800" rtl="0">
              <a:lnSpc>
                <a:spcPct val="100000"/>
              </a:lnSpc>
              <a:spcBef>
                <a:spcPts val="1600"/>
              </a:spcBef>
              <a:spcAft>
                <a:spcPts val="1600"/>
              </a:spcAft>
              <a:buSzPts val="1100"/>
              <a:buFont typeface="Muli"/>
              <a:buAutoNum type="romanLcPeriod"/>
              <a:defRPr/>
            </a:lvl9pPr>
          </a:lstStyle>
          <a:p/>
        </p:txBody>
      </p:sp>
      <p:sp>
        <p:nvSpPr>
          <p:cNvPr id="64" name="Google Shape;64;p15"/>
          <p:cNvSpPr txBox="1"/>
          <p:nvPr>
            <p:ph type="ctrTitle"/>
          </p:nvPr>
        </p:nvSpPr>
        <p:spPr>
          <a:xfrm>
            <a:off x="1792500" y="521575"/>
            <a:ext cx="5559000" cy="57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33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MAIN_POINT_1">
    <p:bg>
      <p:bgPr>
        <a:blipFill>
          <a:blip r:embed="rId2">
            <a:alphaModFix/>
          </a:blip>
          <a:stretch>
            <a:fillRect/>
          </a:stretch>
        </a:blipFill>
      </p:bgPr>
    </p:bg>
    <p:spTree>
      <p:nvGrpSpPr>
        <p:cNvPr id="65" name="Shape 65"/>
        <p:cNvGrpSpPr/>
        <p:nvPr/>
      </p:nvGrpSpPr>
      <p:grpSpPr>
        <a:xfrm>
          <a:off x="0" y="0"/>
          <a:ext cx="0" cy="0"/>
          <a:chOff x="0" y="0"/>
          <a:chExt cx="0" cy="0"/>
        </a:xfrm>
      </p:grpSpPr>
      <p:sp>
        <p:nvSpPr>
          <p:cNvPr id="66" name="Google Shape;66;p16"/>
          <p:cNvSpPr/>
          <p:nvPr/>
        </p:nvSpPr>
        <p:spPr>
          <a:xfrm>
            <a:off x="1496175" y="3530075"/>
            <a:ext cx="6151679" cy="931467"/>
          </a:xfrm>
          <a:custGeom>
            <a:rect b="b" l="l" r="r" t="t"/>
            <a:pathLst>
              <a:path extrusionOk="0" h="29674" w="40261">
                <a:moveTo>
                  <a:pt x="36473" y="989"/>
                </a:moveTo>
                <a:cubicBezTo>
                  <a:pt x="36245" y="944"/>
                  <a:pt x="36017" y="903"/>
                  <a:pt x="35789" y="882"/>
                </a:cubicBezTo>
                <a:cubicBezTo>
                  <a:pt x="34672" y="778"/>
                  <a:pt x="33552" y="713"/>
                  <a:pt x="32429" y="685"/>
                </a:cubicBezTo>
                <a:cubicBezTo>
                  <a:pt x="30887" y="640"/>
                  <a:pt x="29349" y="654"/>
                  <a:pt x="27811" y="640"/>
                </a:cubicBezTo>
                <a:cubicBezTo>
                  <a:pt x="27210" y="636"/>
                  <a:pt x="26615" y="640"/>
                  <a:pt x="26013" y="630"/>
                </a:cubicBezTo>
                <a:cubicBezTo>
                  <a:pt x="25312" y="619"/>
                  <a:pt x="24607" y="598"/>
                  <a:pt x="23906" y="560"/>
                </a:cubicBezTo>
                <a:cubicBezTo>
                  <a:pt x="22419" y="477"/>
                  <a:pt x="20929" y="432"/>
                  <a:pt x="19447" y="260"/>
                </a:cubicBezTo>
                <a:cubicBezTo>
                  <a:pt x="17984" y="94"/>
                  <a:pt x="16529" y="18"/>
                  <a:pt x="15067" y="8"/>
                </a:cubicBezTo>
                <a:cubicBezTo>
                  <a:pt x="13765" y="0"/>
                  <a:pt x="12471" y="91"/>
                  <a:pt x="11172" y="198"/>
                </a:cubicBezTo>
                <a:cubicBezTo>
                  <a:pt x="10629" y="246"/>
                  <a:pt x="10080" y="177"/>
                  <a:pt x="9534" y="201"/>
                </a:cubicBezTo>
                <a:cubicBezTo>
                  <a:pt x="8593" y="239"/>
                  <a:pt x="7657" y="180"/>
                  <a:pt x="6720" y="94"/>
                </a:cubicBezTo>
                <a:cubicBezTo>
                  <a:pt x="6568" y="73"/>
                  <a:pt x="6409" y="73"/>
                  <a:pt x="6257" y="91"/>
                </a:cubicBezTo>
                <a:cubicBezTo>
                  <a:pt x="5289" y="270"/>
                  <a:pt x="4318" y="453"/>
                  <a:pt x="3350" y="640"/>
                </a:cubicBezTo>
                <a:cubicBezTo>
                  <a:pt x="2665" y="767"/>
                  <a:pt x="2081" y="1069"/>
                  <a:pt x="1677" y="1694"/>
                </a:cubicBezTo>
                <a:cubicBezTo>
                  <a:pt x="1338" y="2209"/>
                  <a:pt x="962" y="2720"/>
                  <a:pt x="810" y="3342"/>
                </a:cubicBezTo>
                <a:cubicBezTo>
                  <a:pt x="647" y="4010"/>
                  <a:pt x="502" y="4680"/>
                  <a:pt x="516" y="5400"/>
                </a:cubicBezTo>
                <a:cubicBezTo>
                  <a:pt x="519" y="5786"/>
                  <a:pt x="446" y="6170"/>
                  <a:pt x="416" y="6561"/>
                </a:cubicBezTo>
                <a:cubicBezTo>
                  <a:pt x="350" y="7283"/>
                  <a:pt x="280" y="8002"/>
                  <a:pt x="236" y="8731"/>
                </a:cubicBezTo>
                <a:cubicBezTo>
                  <a:pt x="188" y="9426"/>
                  <a:pt x="173" y="10128"/>
                  <a:pt x="149" y="10822"/>
                </a:cubicBezTo>
                <a:cubicBezTo>
                  <a:pt x="119" y="11915"/>
                  <a:pt x="73" y="13006"/>
                  <a:pt x="66" y="14096"/>
                </a:cubicBezTo>
                <a:cubicBezTo>
                  <a:pt x="57" y="15530"/>
                  <a:pt x="125" y="16961"/>
                  <a:pt x="63" y="18382"/>
                </a:cubicBezTo>
                <a:cubicBezTo>
                  <a:pt x="1" y="19844"/>
                  <a:pt x="14" y="21292"/>
                  <a:pt x="132" y="22750"/>
                </a:cubicBezTo>
                <a:cubicBezTo>
                  <a:pt x="215" y="23732"/>
                  <a:pt x="368" y="24700"/>
                  <a:pt x="709" y="25633"/>
                </a:cubicBezTo>
                <a:cubicBezTo>
                  <a:pt x="1193" y="26957"/>
                  <a:pt x="2030" y="27880"/>
                  <a:pt x="3250" y="28419"/>
                </a:cubicBezTo>
                <a:cubicBezTo>
                  <a:pt x="3858" y="28689"/>
                  <a:pt x="4477" y="28875"/>
                  <a:pt x="5109" y="29003"/>
                </a:cubicBezTo>
                <a:cubicBezTo>
                  <a:pt x="5787" y="29145"/>
                  <a:pt x="6478" y="29217"/>
                  <a:pt x="7170" y="29255"/>
                </a:cubicBezTo>
                <a:cubicBezTo>
                  <a:pt x="8967" y="29348"/>
                  <a:pt x="10764" y="29390"/>
                  <a:pt x="12565" y="29477"/>
                </a:cubicBezTo>
                <a:cubicBezTo>
                  <a:pt x="14237" y="29570"/>
                  <a:pt x="15901" y="29597"/>
                  <a:pt x="17570" y="29556"/>
                </a:cubicBezTo>
                <a:cubicBezTo>
                  <a:pt x="18634" y="29528"/>
                  <a:pt x="19706" y="29556"/>
                  <a:pt x="20774" y="29584"/>
                </a:cubicBezTo>
                <a:cubicBezTo>
                  <a:pt x="22392" y="29618"/>
                  <a:pt x="24005" y="29674"/>
                  <a:pt x="25619" y="29542"/>
                </a:cubicBezTo>
                <a:cubicBezTo>
                  <a:pt x="25983" y="29514"/>
                  <a:pt x="26349" y="29501"/>
                  <a:pt x="26709" y="29525"/>
                </a:cubicBezTo>
                <a:cubicBezTo>
                  <a:pt x="26771" y="29528"/>
                  <a:pt x="26830" y="29535"/>
                  <a:pt x="26888" y="29549"/>
                </a:cubicBezTo>
                <a:cubicBezTo>
                  <a:pt x="27133" y="29597"/>
                  <a:pt x="31195" y="28983"/>
                  <a:pt x="31322" y="28979"/>
                </a:cubicBezTo>
                <a:cubicBezTo>
                  <a:pt x="32335" y="28910"/>
                  <a:pt x="33348" y="28837"/>
                  <a:pt x="34361" y="28778"/>
                </a:cubicBezTo>
                <a:cubicBezTo>
                  <a:pt x="35370" y="28710"/>
                  <a:pt x="36379" y="28592"/>
                  <a:pt x="37399" y="28613"/>
                </a:cubicBezTo>
                <a:cubicBezTo>
                  <a:pt x="37941" y="28627"/>
                  <a:pt x="38353" y="28474"/>
                  <a:pt x="38713" y="28094"/>
                </a:cubicBezTo>
                <a:cubicBezTo>
                  <a:pt x="38871" y="27922"/>
                  <a:pt x="39024" y="27727"/>
                  <a:pt x="39152" y="27523"/>
                </a:cubicBezTo>
                <a:cubicBezTo>
                  <a:pt x="39559" y="26836"/>
                  <a:pt x="39804" y="26092"/>
                  <a:pt x="39857" y="25263"/>
                </a:cubicBezTo>
                <a:cubicBezTo>
                  <a:pt x="39978" y="23362"/>
                  <a:pt x="40109" y="21475"/>
                  <a:pt x="40227" y="19571"/>
                </a:cubicBezTo>
                <a:cubicBezTo>
                  <a:pt x="40261" y="19014"/>
                  <a:pt x="40257" y="18457"/>
                  <a:pt x="40251" y="17894"/>
                </a:cubicBezTo>
                <a:cubicBezTo>
                  <a:pt x="40251" y="16463"/>
                  <a:pt x="40227" y="15039"/>
                  <a:pt x="40219" y="13612"/>
                </a:cubicBezTo>
                <a:cubicBezTo>
                  <a:pt x="40219" y="12267"/>
                  <a:pt x="40147" y="10923"/>
                  <a:pt x="40029" y="9585"/>
                </a:cubicBezTo>
                <a:cubicBezTo>
                  <a:pt x="39946" y="8600"/>
                  <a:pt x="39911" y="7622"/>
                  <a:pt x="39843" y="6640"/>
                </a:cubicBezTo>
                <a:cubicBezTo>
                  <a:pt x="39795" y="6028"/>
                  <a:pt x="39742" y="5410"/>
                  <a:pt x="39656" y="4798"/>
                </a:cubicBezTo>
                <a:cubicBezTo>
                  <a:pt x="39493" y="3754"/>
                  <a:pt x="39134" y="2787"/>
                  <a:pt x="38529" y="1922"/>
                </a:cubicBezTo>
                <a:cubicBezTo>
                  <a:pt x="38291" y="1576"/>
                  <a:pt x="38011" y="1314"/>
                  <a:pt x="37610" y="1235"/>
                </a:cubicBezTo>
                <a:cubicBezTo>
                  <a:pt x="37596" y="1231"/>
                  <a:pt x="37582" y="1227"/>
                  <a:pt x="37568" y="1224"/>
                </a:cubicBezTo>
                <a:cubicBezTo>
                  <a:pt x="37499" y="1214"/>
                  <a:pt x="37430" y="1200"/>
                  <a:pt x="37361" y="1186"/>
                </a:cubicBezTo>
                <a:cubicBezTo>
                  <a:pt x="37064" y="1128"/>
                  <a:pt x="36770" y="1051"/>
                  <a:pt x="36473" y="989"/>
                </a:cubicBezTo>
                <a:close/>
              </a:path>
            </a:pathLst>
          </a:custGeom>
          <a:solidFill>
            <a:srgbClr val="F8F5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6"/>
          <p:cNvSpPr txBox="1"/>
          <p:nvPr>
            <p:ph type="title"/>
          </p:nvPr>
        </p:nvSpPr>
        <p:spPr>
          <a:xfrm>
            <a:off x="2670825" y="3530075"/>
            <a:ext cx="3802500" cy="9315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4800"/>
              <a:buNone/>
              <a:defRPr sz="5000"/>
            </a:lvl1pPr>
            <a:lvl2pPr lvl="1" rtl="0">
              <a:spcBef>
                <a:spcPts val="0"/>
              </a:spcBef>
              <a:spcAft>
                <a:spcPts val="0"/>
              </a:spcAft>
              <a:buClr>
                <a:schemeClr val="accent3"/>
              </a:buClr>
              <a:buSzPts val="4800"/>
              <a:buNone/>
              <a:defRPr sz="4800">
                <a:solidFill>
                  <a:schemeClr val="accent3"/>
                </a:solidFill>
              </a:defRPr>
            </a:lvl2pPr>
            <a:lvl3pPr lvl="2" rtl="0">
              <a:spcBef>
                <a:spcPts val="0"/>
              </a:spcBef>
              <a:spcAft>
                <a:spcPts val="0"/>
              </a:spcAft>
              <a:buClr>
                <a:schemeClr val="accent3"/>
              </a:buClr>
              <a:buSzPts val="4800"/>
              <a:buNone/>
              <a:defRPr sz="4800">
                <a:solidFill>
                  <a:schemeClr val="accent3"/>
                </a:solidFill>
              </a:defRPr>
            </a:lvl3pPr>
            <a:lvl4pPr lvl="3" rtl="0">
              <a:spcBef>
                <a:spcPts val="0"/>
              </a:spcBef>
              <a:spcAft>
                <a:spcPts val="0"/>
              </a:spcAft>
              <a:buClr>
                <a:schemeClr val="accent3"/>
              </a:buClr>
              <a:buSzPts val="4800"/>
              <a:buNone/>
              <a:defRPr sz="4800">
                <a:solidFill>
                  <a:schemeClr val="accent3"/>
                </a:solidFill>
              </a:defRPr>
            </a:lvl4pPr>
            <a:lvl5pPr lvl="4" rtl="0">
              <a:spcBef>
                <a:spcPts val="0"/>
              </a:spcBef>
              <a:spcAft>
                <a:spcPts val="0"/>
              </a:spcAft>
              <a:buClr>
                <a:schemeClr val="accent3"/>
              </a:buClr>
              <a:buSzPts val="4800"/>
              <a:buNone/>
              <a:defRPr sz="4800">
                <a:solidFill>
                  <a:schemeClr val="accent3"/>
                </a:solidFill>
              </a:defRPr>
            </a:lvl5pPr>
            <a:lvl6pPr lvl="5" rtl="0">
              <a:spcBef>
                <a:spcPts val="0"/>
              </a:spcBef>
              <a:spcAft>
                <a:spcPts val="0"/>
              </a:spcAft>
              <a:buClr>
                <a:schemeClr val="accent3"/>
              </a:buClr>
              <a:buSzPts val="4800"/>
              <a:buNone/>
              <a:defRPr sz="4800">
                <a:solidFill>
                  <a:schemeClr val="accent3"/>
                </a:solidFill>
              </a:defRPr>
            </a:lvl6pPr>
            <a:lvl7pPr lvl="6" rtl="0">
              <a:spcBef>
                <a:spcPts val="0"/>
              </a:spcBef>
              <a:spcAft>
                <a:spcPts val="0"/>
              </a:spcAft>
              <a:buClr>
                <a:schemeClr val="accent3"/>
              </a:buClr>
              <a:buSzPts val="4800"/>
              <a:buNone/>
              <a:defRPr sz="4800">
                <a:solidFill>
                  <a:schemeClr val="accent3"/>
                </a:solidFill>
              </a:defRPr>
            </a:lvl7pPr>
            <a:lvl8pPr lvl="7" rtl="0">
              <a:spcBef>
                <a:spcPts val="0"/>
              </a:spcBef>
              <a:spcAft>
                <a:spcPts val="0"/>
              </a:spcAft>
              <a:buClr>
                <a:schemeClr val="accent3"/>
              </a:buClr>
              <a:buSzPts val="4800"/>
              <a:buNone/>
              <a:defRPr sz="4800">
                <a:solidFill>
                  <a:schemeClr val="accent3"/>
                </a:solidFill>
              </a:defRPr>
            </a:lvl8pPr>
            <a:lvl9pPr lvl="8" rtl="0">
              <a:spcBef>
                <a:spcPts val="0"/>
              </a:spcBef>
              <a:spcAft>
                <a:spcPts val="0"/>
              </a:spcAft>
              <a:buClr>
                <a:schemeClr val="accent3"/>
              </a:buClr>
              <a:buSzPts val="4800"/>
              <a:buNone/>
              <a:defRPr sz="4800">
                <a:solidFill>
                  <a:schemeClr val="accent3"/>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1_1">
    <p:bg>
      <p:bgPr>
        <a:blipFill>
          <a:blip r:embed="rId2">
            <a:alphaModFix/>
          </a:blip>
          <a:stretch>
            <a:fillRect/>
          </a:stretch>
        </a:blipFill>
      </p:bgPr>
    </p:bg>
    <p:spTree>
      <p:nvGrpSpPr>
        <p:cNvPr id="68" name="Shape 68"/>
        <p:cNvGrpSpPr/>
        <p:nvPr/>
      </p:nvGrpSpPr>
      <p:grpSpPr>
        <a:xfrm>
          <a:off x="0" y="0"/>
          <a:ext cx="0" cy="0"/>
          <a:chOff x="0" y="0"/>
          <a:chExt cx="0" cy="0"/>
        </a:xfrm>
      </p:grpSpPr>
      <p:sp>
        <p:nvSpPr>
          <p:cNvPr id="69" name="Google Shape;69;p17"/>
          <p:cNvSpPr txBox="1"/>
          <p:nvPr>
            <p:ph type="ctrTitle"/>
          </p:nvPr>
        </p:nvSpPr>
        <p:spPr>
          <a:xfrm>
            <a:off x="1792500" y="521575"/>
            <a:ext cx="5559000" cy="5799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3600"/>
              <a:buNone/>
              <a:defRPr sz="33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70" name="Google Shape;70;p17"/>
          <p:cNvSpPr txBox="1"/>
          <p:nvPr>
            <p:ph idx="1" type="subTitle"/>
          </p:nvPr>
        </p:nvSpPr>
        <p:spPr>
          <a:xfrm>
            <a:off x="4896826" y="3571925"/>
            <a:ext cx="674700" cy="706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b="1" sz="4800">
                <a:solidFill>
                  <a:schemeClr val="accent6"/>
                </a:solidFill>
                <a:latin typeface="Amatic SC"/>
                <a:ea typeface="Amatic SC"/>
                <a:cs typeface="Amatic SC"/>
                <a:sym typeface="Amatic SC"/>
              </a:defRPr>
            </a:lvl1pPr>
            <a:lvl2pPr lvl="1" rtl="0" algn="r">
              <a:lnSpc>
                <a:spcPct val="100000"/>
              </a:lnSpc>
              <a:spcBef>
                <a:spcPts val="1600"/>
              </a:spcBef>
              <a:spcAft>
                <a:spcPts val="0"/>
              </a:spcAft>
              <a:buNone/>
              <a:defRPr b="1" sz="4800">
                <a:solidFill>
                  <a:schemeClr val="accent6"/>
                </a:solidFill>
                <a:latin typeface="Amatic SC"/>
                <a:ea typeface="Amatic SC"/>
                <a:cs typeface="Amatic SC"/>
                <a:sym typeface="Amatic SC"/>
              </a:defRPr>
            </a:lvl2pPr>
            <a:lvl3pPr lvl="2" rtl="0" algn="r">
              <a:lnSpc>
                <a:spcPct val="100000"/>
              </a:lnSpc>
              <a:spcBef>
                <a:spcPts val="1600"/>
              </a:spcBef>
              <a:spcAft>
                <a:spcPts val="0"/>
              </a:spcAft>
              <a:buNone/>
              <a:defRPr b="1" sz="4800">
                <a:solidFill>
                  <a:schemeClr val="accent6"/>
                </a:solidFill>
                <a:latin typeface="Amatic SC"/>
                <a:ea typeface="Amatic SC"/>
                <a:cs typeface="Amatic SC"/>
                <a:sym typeface="Amatic SC"/>
              </a:defRPr>
            </a:lvl3pPr>
            <a:lvl4pPr lvl="3" rtl="0" algn="r">
              <a:lnSpc>
                <a:spcPct val="100000"/>
              </a:lnSpc>
              <a:spcBef>
                <a:spcPts val="1600"/>
              </a:spcBef>
              <a:spcAft>
                <a:spcPts val="0"/>
              </a:spcAft>
              <a:buNone/>
              <a:defRPr b="1" sz="4800">
                <a:solidFill>
                  <a:schemeClr val="accent6"/>
                </a:solidFill>
                <a:latin typeface="Amatic SC"/>
                <a:ea typeface="Amatic SC"/>
                <a:cs typeface="Amatic SC"/>
                <a:sym typeface="Amatic SC"/>
              </a:defRPr>
            </a:lvl4pPr>
            <a:lvl5pPr lvl="4" rtl="0" algn="r">
              <a:lnSpc>
                <a:spcPct val="100000"/>
              </a:lnSpc>
              <a:spcBef>
                <a:spcPts val="1600"/>
              </a:spcBef>
              <a:spcAft>
                <a:spcPts val="0"/>
              </a:spcAft>
              <a:buNone/>
              <a:defRPr b="1" sz="4800">
                <a:solidFill>
                  <a:schemeClr val="accent6"/>
                </a:solidFill>
                <a:latin typeface="Amatic SC"/>
                <a:ea typeface="Amatic SC"/>
                <a:cs typeface="Amatic SC"/>
                <a:sym typeface="Amatic SC"/>
              </a:defRPr>
            </a:lvl5pPr>
            <a:lvl6pPr lvl="5" rtl="0" algn="r">
              <a:lnSpc>
                <a:spcPct val="100000"/>
              </a:lnSpc>
              <a:spcBef>
                <a:spcPts val="1600"/>
              </a:spcBef>
              <a:spcAft>
                <a:spcPts val="0"/>
              </a:spcAft>
              <a:buNone/>
              <a:defRPr b="1" sz="4800">
                <a:solidFill>
                  <a:schemeClr val="accent6"/>
                </a:solidFill>
                <a:latin typeface="Amatic SC"/>
                <a:ea typeface="Amatic SC"/>
                <a:cs typeface="Amatic SC"/>
                <a:sym typeface="Amatic SC"/>
              </a:defRPr>
            </a:lvl6pPr>
            <a:lvl7pPr lvl="6" rtl="0" algn="r">
              <a:lnSpc>
                <a:spcPct val="100000"/>
              </a:lnSpc>
              <a:spcBef>
                <a:spcPts val="1600"/>
              </a:spcBef>
              <a:spcAft>
                <a:spcPts val="0"/>
              </a:spcAft>
              <a:buNone/>
              <a:defRPr b="1" sz="4800">
                <a:solidFill>
                  <a:schemeClr val="accent6"/>
                </a:solidFill>
                <a:latin typeface="Amatic SC"/>
                <a:ea typeface="Amatic SC"/>
                <a:cs typeface="Amatic SC"/>
                <a:sym typeface="Amatic SC"/>
              </a:defRPr>
            </a:lvl7pPr>
            <a:lvl8pPr lvl="7" rtl="0" algn="r">
              <a:lnSpc>
                <a:spcPct val="100000"/>
              </a:lnSpc>
              <a:spcBef>
                <a:spcPts val="1600"/>
              </a:spcBef>
              <a:spcAft>
                <a:spcPts val="0"/>
              </a:spcAft>
              <a:buNone/>
              <a:defRPr b="1" sz="4800">
                <a:solidFill>
                  <a:schemeClr val="accent6"/>
                </a:solidFill>
                <a:latin typeface="Amatic SC"/>
                <a:ea typeface="Amatic SC"/>
                <a:cs typeface="Amatic SC"/>
                <a:sym typeface="Amatic SC"/>
              </a:defRPr>
            </a:lvl8pPr>
            <a:lvl9pPr lvl="8" rtl="0" algn="r">
              <a:lnSpc>
                <a:spcPct val="100000"/>
              </a:lnSpc>
              <a:spcBef>
                <a:spcPts val="1600"/>
              </a:spcBef>
              <a:spcAft>
                <a:spcPts val="1600"/>
              </a:spcAft>
              <a:buNone/>
              <a:defRPr b="1" sz="4800">
                <a:solidFill>
                  <a:schemeClr val="accent6"/>
                </a:solidFill>
                <a:latin typeface="Amatic SC"/>
                <a:ea typeface="Amatic SC"/>
                <a:cs typeface="Amatic SC"/>
                <a:sym typeface="Amatic SC"/>
              </a:defRPr>
            </a:lvl9pPr>
          </a:lstStyle>
          <a:p/>
        </p:txBody>
      </p:sp>
      <p:sp>
        <p:nvSpPr>
          <p:cNvPr id="71" name="Google Shape;71;p17"/>
          <p:cNvSpPr txBox="1"/>
          <p:nvPr>
            <p:ph idx="2" type="subTitle"/>
          </p:nvPr>
        </p:nvSpPr>
        <p:spPr>
          <a:xfrm>
            <a:off x="5724075" y="3571925"/>
            <a:ext cx="2349000" cy="706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p:txBody>
      </p:sp>
      <p:sp>
        <p:nvSpPr>
          <p:cNvPr id="72" name="Google Shape;72;p17"/>
          <p:cNvSpPr txBox="1"/>
          <p:nvPr>
            <p:ph idx="3" type="subTitle"/>
          </p:nvPr>
        </p:nvSpPr>
        <p:spPr>
          <a:xfrm>
            <a:off x="4896826" y="2065375"/>
            <a:ext cx="674700" cy="706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b="1" sz="4800">
                <a:solidFill>
                  <a:schemeClr val="accent6"/>
                </a:solidFill>
                <a:latin typeface="Amatic SC"/>
                <a:ea typeface="Amatic SC"/>
                <a:cs typeface="Amatic SC"/>
                <a:sym typeface="Amatic SC"/>
              </a:defRPr>
            </a:lvl1pPr>
            <a:lvl2pPr lvl="1" rtl="0" algn="r">
              <a:lnSpc>
                <a:spcPct val="100000"/>
              </a:lnSpc>
              <a:spcBef>
                <a:spcPts val="1600"/>
              </a:spcBef>
              <a:spcAft>
                <a:spcPts val="0"/>
              </a:spcAft>
              <a:buNone/>
              <a:defRPr b="1" sz="4800">
                <a:solidFill>
                  <a:schemeClr val="accent6"/>
                </a:solidFill>
                <a:latin typeface="Amatic SC"/>
                <a:ea typeface="Amatic SC"/>
                <a:cs typeface="Amatic SC"/>
                <a:sym typeface="Amatic SC"/>
              </a:defRPr>
            </a:lvl2pPr>
            <a:lvl3pPr lvl="2" rtl="0" algn="r">
              <a:lnSpc>
                <a:spcPct val="100000"/>
              </a:lnSpc>
              <a:spcBef>
                <a:spcPts val="1600"/>
              </a:spcBef>
              <a:spcAft>
                <a:spcPts val="0"/>
              </a:spcAft>
              <a:buNone/>
              <a:defRPr b="1" sz="4800">
                <a:solidFill>
                  <a:schemeClr val="accent6"/>
                </a:solidFill>
                <a:latin typeface="Amatic SC"/>
                <a:ea typeface="Amatic SC"/>
                <a:cs typeface="Amatic SC"/>
                <a:sym typeface="Amatic SC"/>
              </a:defRPr>
            </a:lvl3pPr>
            <a:lvl4pPr lvl="3" rtl="0" algn="r">
              <a:lnSpc>
                <a:spcPct val="100000"/>
              </a:lnSpc>
              <a:spcBef>
                <a:spcPts val="1600"/>
              </a:spcBef>
              <a:spcAft>
                <a:spcPts val="0"/>
              </a:spcAft>
              <a:buNone/>
              <a:defRPr b="1" sz="4800">
                <a:solidFill>
                  <a:schemeClr val="accent6"/>
                </a:solidFill>
                <a:latin typeface="Amatic SC"/>
                <a:ea typeface="Amatic SC"/>
                <a:cs typeface="Amatic SC"/>
                <a:sym typeface="Amatic SC"/>
              </a:defRPr>
            </a:lvl4pPr>
            <a:lvl5pPr lvl="4" rtl="0" algn="r">
              <a:lnSpc>
                <a:spcPct val="100000"/>
              </a:lnSpc>
              <a:spcBef>
                <a:spcPts val="1600"/>
              </a:spcBef>
              <a:spcAft>
                <a:spcPts val="0"/>
              </a:spcAft>
              <a:buNone/>
              <a:defRPr b="1" sz="4800">
                <a:solidFill>
                  <a:schemeClr val="accent6"/>
                </a:solidFill>
                <a:latin typeface="Amatic SC"/>
                <a:ea typeface="Amatic SC"/>
                <a:cs typeface="Amatic SC"/>
                <a:sym typeface="Amatic SC"/>
              </a:defRPr>
            </a:lvl5pPr>
            <a:lvl6pPr lvl="5" rtl="0" algn="r">
              <a:lnSpc>
                <a:spcPct val="100000"/>
              </a:lnSpc>
              <a:spcBef>
                <a:spcPts val="1600"/>
              </a:spcBef>
              <a:spcAft>
                <a:spcPts val="0"/>
              </a:spcAft>
              <a:buNone/>
              <a:defRPr b="1" sz="4800">
                <a:solidFill>
                  <a:schemeClr val="accent6"/>
                </a:solidFill>
                <a:latin typeface="Amatic SC"/>
                <a:ea typeface="Amatic SC"/>
                <a:cs typeface="Amatic SC"/>
                <a:sym typeface="Amatic SC"/>
              </a:defRPr>
            </a:lvl6pPr>
            <a:lvl7pPr lvl="6" rtl="0" algn="r">
              <a:lnSpc>
                <a:spcPct val="100000"/>
              </a:lnSpc>
              <a:spcBef>
                <a:spcPts val="1600"/>
              </a:spcBef>
              <a:spcAft>
                <a:spcPts val="0"/>
              </a:spcAft>
              <a:buNone/>
              <a:defRPr b="1" sz="4800">
                <a:solidFill>
                  <a:schemeClr val="accent6"/>
                </a:solidFill>
                <a:latin typeface="Amatic SC"/>
                <a:ea typeface="Amatic SC"/>
                <a:cs typeface="Amatic SC"/>
                <a:sym typeface="Amatic SC"/>
              </a:defRPr>
            </a:lvl7pPr>
            <a:lvl8pPr lvl="7" rtl="0" algn="r">
              <a:lnSpc>
                <a:spcPct val="100000"/>
              </a:lnSpc>
              <a:spcBef>
                <a:spcPts val="1600"/>
              </a:spcBef>
              <a:spcAft>
                <a:spcPts val="0"/>
              </a:spcAft>
              <a:buNone/>
              <a:defRPr b="1" sz="4800">
                <a:solidFill>
                  <a:schemeClr val="accent6"/>
                </a:solidFill>
                <a:latin typeface="Amatic SC"/>
                <a:ea typeface="Amatic SC"/>
                <a:cs typeface="Amatic SC"/>
                <a:sym typeface="Amatic SC"/>
              </a:defRPr>
            </a:lvl8pPr>
            <a:lvl9pPr lvl="8" rtl="0" algn="r">
              <a:lnSpc>
                <a:spcPct val="100000"/>
              </a:lnSpc>
              <a:spcBef>
                <a:spcPts val="1600"/>
              </a:spcBef>
              <a:spcAft>
                <a:spcPts val="1600"/>
              </a:spcAft>
              <a:buNone/>
              <a:defRPr b="1" sz="4800">
                <a:solidFill>
                  <a:schemeClr val="accent6"/>
                </a:solidFill>
                <a:latin typeface="Amatic SC"/>
                <a:ea typeface="Amatic SC"/>
                <a:cs typeface="Amatic SC"/>
                <a:sym typeface="Amatic SC"/>
              </a:defRPr>
            </a:lvl9pPr>
          </a:lstStyle>
          <a:p/>
        </p:txBody>
      </p:sp>
      <p:sp>
        <p:nvSpPr>
          <p:cNvPr id="73" name="Google Shape;73;p17"/>
          <p:cNvSpPr txBox="1"/>
          <p:nvPr>
            <p:ph idx="4" type="subTitle"/>
          </p:nvPr>
        </p:nvSpPr>
        <p:spPr>
          <a:xfrm>
            <a:off x="5724075" y="2065375"/>
            <a:ext cx="2349000" cy="706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p:txBody>
      </p:sp>
      <p:sp>
        <p:nvSpPr>
          <p:cNvPr id="74" name="Google Shape;74;p17"/>
          <p:cNvSpPr txBox="1"/>
          <p:nvPr>
            <p:ph idx="5" type="subTitle"/>
          </p:nvPr>
        </p:nvSpPr>
        <p:spPr>
          <a:xfrm>
            <a:off x="1060725" y="3571925"/>
            <a:ext cx="674700" cy="706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b="1" sz="4800">
                <a:solidFill>
                  <a:schemeClr val="accent6"/>
                </a:solidFill>
                <a:latin typeface="Amatic SC"/>
                <a:ea typeface="Amatic SC"/>
                <a:cs typeface="Amatic SC"/>
                <a:sym typeface="Amatic SC"/>
              </a:defRPr>
            </a:lvl1pPr>
            <a:lvl2pPr lvl="1" rtl="0" algn="r">
              <a:lnSpc>
                <a:spcPct val="100000"/>
              </a:lnSpc>
              <a:spcBef>
                <a:spcPts val="1600"/>
              </a:spcBef>
              <a:spcAft>
                <a:spcPts val="0"/>
              </a:spcAft>
              <a:buNone/>
              <a:defRPr b="1" sz="4800">
                <a:solidFill>
                  <a:schemeClr val="accent6"/>
                </a:solidFill>
                <a:latin typeface="Amatic SC"/>
                <a:ea typeface="Amatic SC"/>
                <a:cs typeface="Amatic SC"/>
                <a:sym typeface="Amatic SC"/>
              </a:defRPr>
            </a:lvl2pPr>
            <a:lvl3pPr lvl="2" rtl="0" algn="r">
              <a:lnSpc>
                <a:spcPct val="100000"/>
              </a:lnSpc>
              <a:spcBef>
                <a:spcPts val="1600"/>
              </a:spcBef>
              <a:spcAft>
                <a:spcPts val="0"/>
              </a:spcAft>
              <a:buNone/>
              <a:defRPr b="1" sz="4800">
                <a:solidFill>
                  <a:schemeClr val="accent6"/>
                </a:solidFill>
                <a:latin typeface="Amatic SC"/>
                <a:ea typeface="Amatic SC"/>
                <a:cs typeface="Amatic SC"/>
                <a:sym typeface="Amatic SC"/>
              </a:defRPr>
            </a:lvl3pPr>
            <a:lvl4pPr lvl="3" rtl="0" algn="r">
              <a:lnSpc>
                <a:spcPct val="100000"/>
              </a:lnSpc>
              <a:spcBef>
                <a:spcPts val="1600"/>
              </a:spcBef>
              <a:spcAft>
                <a:spcPts val="0"/>
              </a:spcAft>
              <a:buNone/>
              <a:defRPr b="1" sz="4800">
                <a:solidFill>
                  <a:schemeClr val="accent6"/>
                </a:solidFill>
                <a:latin typeface="Amatic SC"/>
                <a:ea typeface="Amatic SC"/>
                <a:cs typeface="Amatic SC"/>
                <a:sym typeface="Amatic SC"/>
              </a:defRPr>
            </a:lvl4pPr>
            <a:lvl5pPr lvl="4" rtl="0" algn="r">
              <a:lnSpc>
                <a:spcPct val="100000"/>
              </a:lnSpc>
              <a:spcBef>
                <a:spcPts val="1600"/>
              </a:spcBef>
              <a:spcAft>
                <a:spcPts val="0"/>
              </a:spcAft>
              <a:buNone/>
              <a:defRPr b="1" sz="4800">
                <a:solidFill>
                  <a:schemeClr val="accent6"/>
                </a:solidFill>
                <a:latin typeface="Amatic SC"/>
                <a:ea typeface="Amatic SC"/>
                <a:cs typeface="Amatic SC"/>
                <a:sym typeface="Amatic SC"/>
              </a:defRPr>
            </a:lvl5pPr>
            <a:lvl6pPr lvl="5" rtl="0" algn="r">
              <a:lnSpc>
                <a:spcPct val="100000"/>
              </a:lnSpc>
              <a:spcBef>
                <a:spcPts val="1600"/>
              </a:spcBef>
              <a:spcAft>
                <a:spcPts val="0"/>
              </a:spcAft>
              <a:buNone/>
              <a:defRPr b="1" sz="4800">
                <a:solidFill>
                  <a:schemeClr val="accent6"/>
                </a:solidFill>
                <a:latin typeface="Amatic SC"/>
                <a:ea typeface="Amatic SC"/>
                <a:cs typeface="Amatic SC"/>
                <a:sym typeface="Amatic SC"/>
              </a:defRPr>
            </a:lvl6pPr>
            <a:lvl7pPr lvl="6" rtl="0" algn="r">
              <a:lnSpc>
                <a:spcPct val="100000"/>
              </a:lnSpc>
              <a:spcBef>
                <a:spcPts val="1600"/>
              </a:spcBef>
              <a:spcAft>
                <a:spcPts val="0"/>
              </a:spcAft>
              <a:buNone/>
              <a:defRPr b="1" sz="4800">
                <a:solidFill>
                  <a:schemeClr val="accent6"/>
                </a:solidFill>
                <a:latin typeface="Amatic SC"/>
                <a:ea typeface="Amatic SC"/>
                <a:cs typeface="Amatic SC"/>
                <a:sym typeface="Amatic SC"/>
              </a:defRPr>
            </a:lvl7pPr>
            <a:lvl8pPr lvl="7" rtl="0" algn="r">
              <a:lnSpc>
                <a:spcPct val="100000"/>
              </a:lnSpc>
              <a:spcBef>
                <a:spcPts val="1600"/>
              </a:spcBef>
              <a:spcAft>
                <a:spcPts val="0"/>
              </a:spcAft>
              <a:buNone/>
              <a:defRPr b="1" sz="4800">
                <a:solidFill>
                  <a:schemeClr val="accent6"/>
                </a:solidFill>
                <a:latin typeface="Amatic SC"/>
                <a:ea typeface="Amatic SC"/>
                <a:cs typeface="Amatic SC"/>
                <a:sym typeface="Amatic SC"/>
              </a:defRPr>
            </a:lvl8pPr>
            <a:lvl9pPr lvl="8" rtl="0" algn="r">
              <a:lnSpc>
                <a:spcPct val="100000"/>
              </a:lnSpc>
              <a:spcBef>
                <a:spcPts val="1600"/>
              </a:spcBef>
              <a:spcAft>
                <a:spcPts val="1600"/>
              </a:spcAft>
              <a:buNone/>
              <a:defRPr b="1" sz="4800">
                <a:solidFill>
                  <a:schemeClr val="accent6"/>
                </a:solidFill>
                <a:latin typeface="Amatic SC"/>
                <a:ea typeface="Amatic SC"/>
                <a:cs typeface="Amatic SC"/>
                <a:sym typeface="Amatic SC"/>
              </a:defRPr>
            </a:lvl9pPr>
          </a:lstStyle>
          <a:p/>
        </p:txBody>
      </p:sp>
      <p:sp>
        <p:nvSpPr>
          <p:cNvPr id="75" name="Google Shape;75;p17"/>
          <p:cNvSpPr txBox="1"/>
          <p:nvPr>
            <p:ph idx="6" type="subTitle"/>
          </p:nvPr>
        </p:nvSpPr>
        <p:spPr>
          <a:xfrm>
            <a:off x="1887825" y="3571925"/>
            <a:ext cx="2349000" cy="706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p:txBody>
      </p:sp>
      <p:sp>
        <p:nvSpPr>
          <p:cNvPr id="76" name="Google Shape;76;p17"/>
          <p:cNvSpPr txBox="1"/>
          <p:nvPr>
            <p:ph idx="7" type="subTitle"/>
          </p:nvPr>
        </p:nvSpPr>
        <p:spPr>
          <a:xfrm>
            <a:off x="1060725" y="2065375"/>
            <a:ext cx="674700" cy="7062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b="1" sz="4800">
                <a:solidFill>
                  <a:schemeClr val="accent6"/>
                </a:solidFill>
                <a:latin typeface="Amatic SC"/>
                <a:ea typeface="Amatic SC"/>
                <a:cs typeface="Amatic SC"/>
                <a:sym typeface="Amatic SC"/>
              </a:defRPr>
            </a:lvl1pPr>
            <a:lvl2pPr lvl="1" rtl="0" algn="r">
              <a:lnSpc>
                <a:spcPct val="100000"/>
              </a:lnSpc>
              <a:spcBef>
                <a:spcPts val="1600"/>
              </a:spcBef>
              <a:spcAft>
                <a:spcPts val="0"/>
              </a:spcAft>
              <a:buNone/>
              <a:defRPr b="1" sz="4800">
                <a:solidFill>
                  <a:schemeClr val="accent6"/>
                </a:solidFill>
                <a:latin typeface="Amatic SC"/>
                <a:ea typeface="Amatic SC"/>
                <a:cs typeface="Amatic SC"/>
                <a:sym typeface="Amatic SC"/>
              </a:defRPr>
            </a:lvl2pPr>
            <a:lvl3pPr lvl="2" rtl="0" algn="r">
              <a:lnSpc>
                <a:spcPct val="100000"/>
              </a:lnSpc>
              <a:spcBef>
                <a:spcPts val="1600"/>
              </a:spcBef>
              <a:spcAft>
                <a:spcPts val="0"/>
              </a:spcAft>
              <a:buNone/>
              <a:defRPr b="1" sz="4800">
                <a:solidFill>
                  <a:schemeClr val="accent6"/>
                </a:solidFill>
                <a:latin typeface="Amatic SC"/>
                <a:ea typeface="Amatic SC"/>
                <a:cs typeface="Amatic SC"/>
                <a:sym typeface="Amatic SC"/>
              </a:defRPr>
            </a:lvl3pPr>
            <a:lvl4pPr lvl="3" rtl="0" algn="r">
              <a:lnSpc>
                <a:spcPct val="100000"/>
              </a:lnSpc>
              <a:spcBef>
                <a:spcPts val="1600"/>
              </a:spcBef>
              <a:spcAft>
                <a:spcPts val="0"/>
              </a:spcAft>
              <a:buNone/>
              <a:defRPr b="1" sz="4800">
                <a:solidFill>
                  <a:schemeClr val="accent6"/>
                </a:solidFill>
                <a:latin typeface="Amatic SC"/>
                <a:ea typeface="Amatic SC"/>
                <a:cs typeface="Amatic SC"/>
                <a:sym typeface="Amatic SC"/>
              </a:defRPr>
            </a:lvl4pPr>
            <a:lvl5pPr lvl="4" rtl="0" algn="r">
              <a:lnSpc>
                <a:spcPct val="100000"/>
              </a:lnSpc>
              <a:spcBef>
                <a:spcPts val="1600"/>
              </a:spcBef>
              <a:spcAft>
                <a:spcPts val="0"/>
              </a:spcAft>
              <a:buNone/>
              <a:defRPr b="1" sz="4800">
                <a:solidFill>
                  <a:schemeClr val="accent6"/>
                </a:solidFill>
                <a:latin typeface="Amatic SC"/>
                <a:ea typeface="Amatic SC"/>
                <a:cs typeface="Amatic SC"/>
                <a:sym typeface="Amatic SC"/>
              </a:defRPr>
            </a:lvl5pPr>
            <a:lvl6pPr lvl="5" rtl="0" algn="r">
              <a:lnSpc>
                <a:spcPct val="100000"/>
              </a:lnSpc>
              <a:spcBef>
                <a:spcPts val="1600"/>
              </a:spcBef>
              <a:spcAft>
                <a:spcPts val="0"/>
              </a:spcAft>
              <a:buNone/>
              <a:defRPr b="1" sz="4800">
                <a:solidFill>
                  <a:schemeClr val="accent6"/>
                </a:solidFill>
                <a:latin typeface="Amatic SC"/>
                <a:ea typeface="Amatic SC"/>
                <a:cs typeface="Amatic SC"/>
                <a:sym typeface="Amatic SC"/>
              </a:defRPr>
            </a:lvl6pPr>
            <a:lvl7pPr lvl="6" rtl="0" algn="r">
              <a:lnSpc>
                <a:spcPct val="100000"/>
              </a:lnSpc>
              <a:spcBef>
                <a:spcPts val="1600"/>
              </a:spcBef>
              <a:spcAft>
                <a:spcPts val="0"/>
              </a:spcAft>
              <a:buNone/>
              <a:defRPr b="1" sz="4800">
                <a:solidFill>
                  <a:schemeClr val="accent6"/>
                </a:solidFill>
                <a:latin typeface="Amatic SC"/>
                <a:ea typeface="Amatic SC"/>
                <a:cs typeface="Amatic SC"/>
                <a:sym typeface="Amatic SC"/>
              </a:defRPr>
            </a:lvl7pPr>
            <a:lvl8pPr lvl="7" rtl="0" algn="r">
              <a:lnSpc>
                <a:spcPct val="100000"/>
              </a:lnSpc>
              <a:spcBef>
                <a:spcPts val="1600"/>
              </a:spcBef>
              <a:spcAft>
                <a:spcPts val="0"/>
              </a:spcAft>
              <a:buNone/>
              <a:defRPr b="1" sz="4800">
                <a:solidFill>
                  <a:schemeClr val="accent6"/>
                </a:solidFill>
                <a:latin typeface="Amatic SC"/>
                <a:ea typeface="Amatic SC"/>
                <a:cs typeface="Amatic SC"/>
                <a:sym typeface="Amatic SC"/>
              </a:defRPr>
            </a:lvl8pPr>
            <a:lvl9pPr lvl="8" rtl="0" algn="r">
              <a:lnSpc>
                <a:spcPct val="100000"/>
              </a:lnSpc>
              <a:spcBef>
                <a:spcPts val="1600"/>
              </a:spcBef>
              <a:spcAft>
                <a:spcPts val="1600"/>
              </a:spcAft>
              <a:buNone/>
              <a:defRPr b="1" sz="4800">
                <a:solidFill>
                  <a:schemeClr val="accent6"/>
                </a:solidFill>
                <a:latin typeface="Amatic SC"/>
                <a:ea typeface="Amatic SC"/>
                <a:cs typeface="Amatic SC"/>
                <a:sym typeface="Amatic SC"/>
              </a:defRPr>
            </a:lvl9pPr>
          </a:lstStyle>
          <a:p/>
        </p:txBody>
      </p:sp>
      <p:sp>
        <p:nvSpPr>
          <p:cNvPr id="77" name="Google Shape;77;p17"/>
          <p:cNvSpPr txBox="1"/>
          <p:nvPr>
            <p:ph idx="8" type="subTitle"/>
          </p:nvPr>
        </p:nvSpPr>
        <p:spPr>
          <a:xfrm>
            <a:off x="1887825" y="2065375"/>
            <a:ext cx="2349000" cy="7062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1_1_2">
    <p:bg>
      <p:bgPr>
        <a:blipFill>
          <a:blip r:embed="rId2">
            <a:alphaModFix/>
          </a:blip>
          <a:stretch>
            <a:fillRect/>
          </a:stretch>
        </a:blipFill>
      </p:bgPr>
    </p:bg>
    <p:spTree>
      <p:nvGrpSpPr>
        <p:cNvPr id="78" name="Shape 78"/>
        <p:cNvGrpSpPr/>
        <p:nvPr/>
      </p:nvGrpSpPr>
      <p:grpSpPr>
        <a:xfrm>
          <a:off x="0" y="0"/>
          <a:ext cx="0" cy="0"/>
          <a:chOff x="0" y="0"/>
          <a:chExt cx="0" cy="0"/>
        </a:xfrm>
      </p:grpSpPr>
      <p:sp>
        <p:nvSpPr>
          <p:cNvPr id="79" name="Google Shape;79;p18"/>
          <p:cNvSpPr txBox="1"/>
          <p:nvPr>
            <p:ph idx="1" type="subTitle"/>
          </p:nvPr>
        </p:nvSpPr>
        <p:spPr>
          <a:xfrm>
            <a:off x="846624" y="3446468"/>
            <a:ext cx="21540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1600"/>
              </a:spcBef>
              <a:spcAft>
                <a:spcPts val="0"/>
              </a:spcAft>
              <a:buNone/>
              <a:defRPr sz="1600"/>
            </a:lvl2pPr>
            <a:lvl3pPr lvl="2" rtl="0" algn="ctr">
              <a:lnSpc>
                <a:spcPct val="100000"/>
              </a:lnSpc>
              <a:spcBef>
                <a:spcPts val="1600"/>
              </a:spcBef>
              <a:spcAft>
                <a:spcPts val="0"/>
              </a:spcAft>
              <a:buNone/>
              <a:defRPr sz="1600"/>
            </a:lvl3pPr>
            <a:lvl4pPr lvl="3" rtl="0" algn="ctr">
              <a:lnSpc>
                <a:spcPct val="100000"/>
              </a:lnSpc>
              <a:spcBef>
                <a:spcPts val="1600"/>
              </a:spcBef>
              <a:spcAft>
                <a:spcPts val="0"/>
              </a:spcAft>
              <a:buNone/>
              <a:defRPr sz="1600"/>
            </a:lvl4pPr>
            <a:lvl5pPr lvl="4" rtl="0" algn="ctr">
              <a:lnSpc>
                <a:spcPct val="100000"/>
              </a:lnSpc>
              <a:spcBef>
                <a:spcPts val="1600"/>
              </a:spcBef>
              <a:spcAft>
                <a:spcPts val="0"/>
              </a:spcAft>
              <a:buNone/>
              <a:defRPr sz="1600"/>
            </a:lvl5pPr>
            <a:lvl6pPr lvl="5" rtl="0" algn="ctr">
              <a:lnSpc>
                <a:spcPct val="100000"/>
              </a:lnSpc>
              <a:spcBef>
                <a:spcPts val="1600"/>
              </a:spcBef>
              <a:spcAft>
                <a:spcPts val="0"/>
              </a:spcAft>
              <a:buNone/>
              <a:defRPr sz="1600"/>
            </a:lvl6pPr>
            <a:lvl7pPr lvl="6" rtl="0" algn="ctr">
              <a:lnSpc>
                <a:spcPct val="100000"/>
              </a:lnSpc>
              <a:spcBef>
                <a:spcPts val="1600"/>
              </a:spcBef>
              <a:spcAft>
                <a:spcPts val="0"/>
              </a:spcAft>
              <a:buNone/>
              <a:defRPr sz="1600"/>
            </a:lvl7pPr>
            <a:lvl8pPr lvl="7" rtl="0" algn="ctr">
              <a:lnSpc>
                <a:spcPct val="100000"/>
              </a:lnSpc>
              <a:spcBef>
                <a:spcPts val="1600"/>
              </a:spcBef>
              <a:spcAft>
                <a:spcPts val="0"/>
              </a:spcAft>
              <a:buNone/>
              <a:defRPr sz="1600"/>
            </a:lvl8pPr>
            <a:lvl9pPr lvl="8" rtl="0" algn="ctr">
              <a:lnSpc>
                <a:spcPct val="100000"/>
              </a:lnSpc>
              <a:spcBef>
                <a:spcPts val="1600"/>
              </a:spcBef>
              <a:spcAft>
                <a:spcPts val="1600"/>
              </a:spcAft>
              <a:buNone/>
              <a:defRPr sz="1600"/>
            </a:lvl9pPr>
          </a:lstStyle>
          <a:p/>
        </p:txBody>
      </p:sp>
      <p:sp>
        <p:nvSpPr>
          <p:cNvPr id="80" name="Google Shape;80;p18"/>
          <p:cNvSpPr txBox="1"/>
          <p:nvPr>
            <p:ph idx="2" type="subTitle"/>
          </p:nvPr>
        </p:nvSpPr>
        <p:spPr>
          <a:xfrm>
            <a:off x="3500484" y="3446468"/>
            <a:ext cx="21540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1600"/>
              </a:spcBef>
              <a:spcAft>
                <a:spcPts val="0"/>
              </a:spcAft>
              <a:buNone/>
              <a:defRPr sz="1600"/>
            </a:lvl2pPr>
            <a:lvl3pPr lvl="2" rtl="0" algn="ctr">
              <a:lnSpc>
                <a:spcPct val="100000"/>
              </a:lnSpc>
              <a:spcBef>
                <a:spcPts val="1600"/>
              </a:spcBef>
              <a:spcAft>
                <a:spcPts val="0"/>
              </a:spcAft>
              <a:buNone/>
              <a:defRPr sz="1600"/>
            </a:lvl3pPr>
            <a:lvl4pPr lvl="3" rtl="0" algn="ctr">
              <a:lnSpc>
                <a:spcPct val="100000"/>
              </a:lnSpc>
              <a:spcBef>
                <a:spcPts val="1600"/>
              </a:spcBef>
              <a:spcAft>
                <a:spcPts val="0"/>
              </a:spcAft>
              <a:buNone/>
              <a:defRPr sz="1600"/>
            </a:lvl4pPr>
            <a:lvl5pPr lvl="4" rtl="0" algn="ctr">
              <a:lnSpc>
                <a:spcPct val="100000"/>
              </a:lnSpc>
              <a:spcBef>
                <a:spcPts val="1600"/>
              </a:spcBef>
              <a:spcAft>
                <a:spcPts val="0"/>
              </a:spcAft>
              <a:buNone/>
              <a:defRPr sz="1600"/>
            </a:lvl5pPr>
            <a:lvl6pPr lvl="5" rtl="0" algn="ctr">
              <a:lnSpc>
                <a:spcPct val="100000"/>
              </a:lnSpc>
              <a:spcBef>
                <a:spcPts val="1600"/>
              </a:spcBef>
              <a:spcAft>
                <a:spcPts val="0"/>
              </a:spcAft>
              <a:buNone/>
              <a:defRPr sz="1600"/>
            </a:lvl6pPr>
            <a:lvl7pPr lvl="6" rtl="0" algn="ctr">
              <a:lnSpc>
                <a:spcPct val="100000"/>
              </a:lnSpc>
              <a:spcBef>
                <a:spcPts val="1600"/>
              </a:spcBef>
              <a:spcAft>
                <a:spcPts val="0"/>
              </a:spcAft>
              <a:buNone/>
              <a:defRPr sz="1600"/>
            </a:lvl7pPr>
            <a:lvl8pPr lvl="7" rtl="0" algn="ctr">
              <a:lnSpc>
                <a:spcPct val="100000"/>
              </a:lnSpc>
              <a:spcBef>
                <a:spcPts val="1600"/>
              </a:spcBef>
              <a:spcAft>
                <a:spcPts val="0"/>
              </a:spcAft>
              <a:buNone/>
              <a:defRPr sz="1600"/>
            </a:lvl8pPr>
            <a:lvl9pPr lvl="8" rtl="0" algn="ctr">
              <a:lnSpc>
                <a:spcPct val="100000"/>
              </a:lnSpc>
              <a:spcBef>
                <a:spcPts val="1600"/>
              </a:spcBef>
              <a:spcAft>
                <a:spcPts val="1600"/>
              </a:spcAft>
              <a:buNone/>
              <a:defRPr sz="1600"/>
            </a:lvl9pPr>
          </a:lstStyle>
          <a:p/>
        </p:txBody>
      </p:sp>
      <p:sp>
        <p:nvSpPr>
          <p:cNvPr id="81" name="Google Shape;81;p18"/>
          <p:cNvSpPr txBox="1"/>
          <p:nvPr>
            <p:ph idx="3" type="subTitle"/>
          </p:nvPr>
        </p:nvSpPr>
        <p:spPr>
          <a:xfrm>
            <a:off x="6154325" y="3446468"/>
            <a:ext cx="21540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1600"/>
              </a:spcBef>
              <a:spcAft>
                <a:spcPts val="0"/>
              </a:spcAft>
              <a:buNone/>
              <a:defRPr sz="1600"/>
            </a:lvl2pPr>
            <a:lvl3pPr lvl="2" rtl="0" algn="ctr">
              <a:lnSpc>
                <a:spcPct val="100000"/>
              </a:lnSpc>
              <a:spcBef>
                <a:spcPts val="1600"/>
              </a:spcBef>
              <a:spcAft>
                <a:spcPts val="0"/>
              </a:spcAft>
              <a:buNone/>
              <a:defRPr sz="1600"/>
            </a:lvl3pPr>
            <a:lvl4pPr lvl="3" rtl="0" algn="ctr">
              <a:lnSpc>
                <a:spcPct val="100000"/>
              </a:lnSpc>
              <a:spcBef>
                <a:spcPts val="1600"/>
              </a:spcBef>
              <a:spcAft>
                <a:spcPts val="0"/>
              </a:spcAft>
              <a:buNone/>
              <a:defRPr sz="1600"/>
            </a:lvl4pPr>
            <a:lvl5pPr lvl="4" rtl="0" algn="ctr">
              <a:lnSpc>
                <a:spcPct val="100000"/>
              </a:lnSpc>
              <a:spcBef>
                <a:spcPts val="1600"/>
              </a:spcBef>
              <a:spcAft>
                <a:spcPts val="0"/>
              </a:spcAft>
              <a:buNone/>
              <a:defRPr sz="1600"/>
            </a:lvl5pPr>
            <a:lvl6pPr lvl="5" rtl="0" algn="ctr">
              <a:lnSpc>
                <a:spcPct val="100000"/>
              </a:lnSpc>
              <a:spcBef>
                <a:spcPts val="1600"/>
              </a:spcBef>
              <a:spcAft>
                <a:spcPts val="0"/>
              </a:spcAft>
              <a:buNone/>
              <a:defRPr sz="1600"/>
            </a:lvl6pPr>
            <a:lvl7pPr lvl="6" rtl="0" algn="ctr">
              <a:lnSpc>
                <a:spcPct val="100000"/>
              </a:lnSpc>
              <a:spcBef>
                <a:spcPts val="1600"/>
              </a:spcBef>
              <a:spcAft>
                <a:spcPts val="0"/>
              </a:spcAft>
              <a:buNone/>
              <a:defRPr sz="1600"/>
            </a:lvl7pPr>
            <a:lvl8pPr lvl="7" rtl="0" algn="ctr">
              <a:lnSpc>
                <a:spcPct val="100000"/>
              </a:lnSpc>
              <a:spcBef>
                <a:spcPts val="1600"/>
              </a:spcBef>
              <a:spcAft>
                <a:spcPts val="0"/>
              </a:spcAft>
              <a:buNone/>
              <a:defRPr sz="1600"/>
            </a:lvl8pPr>
            <a:lvl9pPr lvl="8" rtl="0" algn="ctr">
              <a:lnSpc>
                <a:spcPct val="100000"/>
              </a:lnSpc>
              <a:spcBef>
                <a:spcPts val="1600"/>
              </a:spcBef>
              <a:spcAft>
                <a:spcPts val="1600"/>
              </a:spcAft>
              <a:buNone/>
              <a:defRPr sz="1600"/>
            </a:lvl9pPr>
          </a:lstStyle>
          <a:p/>
        </p:txBody>
      </p:sp>
      <p:sp>
        <p:nvSpPr>
          <p:cNvPr id="82" name="Google Shape;82;p18"/>
          <p:cNvSpPr txBox="1"/>
          <p:nvPr>
            <p:ph idx="4" type="subTitle"/>
          </p:nvPr>
        </p:nvSpPr>
        <p:spPr>
          <a:xfrm>
            <a:off x="846624" y="2915464"/>
            <a:ext cx="2154000" cy="5310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None/>
              <a:defRPr b="1" sz="3000">
                <a:solidFill>
                  <a:schemeClr val="accent4"/>
                </a:solidFill>
                <a:latin typeface="Amatic SC"/>
                <a:ea typeface="Amatic SC"/>
                <a:cs typeface="Amatic SC"/>
                <a:sym typeface="Amatic SC"/>
              </a:defRPr>
            </a:lvl1pPr>
            <a:lvl2pPr lvl="1" rtl="0" algn="ctr">
              <a:lnSpc>
                <a:spcPct val="100000"/>
              </a:lnSpc>
              <a:spcBef>
                <a:spcPts val="1600"/>
              </a:spcBef>
              <a:spcAft>
                <a:spcPts val="0"/>
              </a:spcAft>
              <a:buNone/>
              <a:defRPr b="1" sz="3000">
                <a:solidFill>
                  <a:schemeClr val="accent4"/>
                </a:solidFill>
                <a:latin typeface="Amatic SC"/>
                <a:ea typeface="Amatic SC"/>
                <a:cs typeface="Amatic SC"/>
                <a:sym typeface="Amatic SC"/>
              </a:defRPr>
            </a:lvl2pPr>
            <a:lvl3pPr lvl="2" rtl="0" algn="ctr">
              <a:lnSpc>
                <a:spcPct val="100000"/>
              </a:lnSpc>
              <a:spcBef>
                <a:spcPts val="1600"/>
              </a:spcBef>
              <a:spcAft>
                <a:spcPts val="0"/>
              </a:spcAft>
              <a:buNone/>
              <a:defRPr b="1" sz="3000">
                <a:solidFill>
                  <a:schemeClr val="accent4"/>
                </a:solidFill>
                <a:latin typeface="Amatic SC"/>
                <a:ea typeface="Amatic SC"/>
                <a:cs typeface="Amatic SC"/>
                <a:sym typeface="Amatic SC"/>
              </a:defRPr>
            </a:lvl3pPr>
            <a:lvl4pPr lvl="3" rtl="0" algn="ctr">
              <a:lnSpc>
                <a:spcPct val="100000"/>
              </a:lnSpc>
              <a:spcBef>
                <a:spcPts val="1600"/>
              </a:spcBef>
              <a:spcAft>
                <a:spcPts val="0"/>
              </a:spcAft>
              <a:buNone/>
              <a:defRPr b="1" sz="3000">
                <a:solidFill>
                  <a:schemeClr val="accent4"/>
                </a:solidFill>
                <a:latin typeface="Amatic SC"/>
                <a:ea typeface="Amatic SC"/>
                <a:cs typeface="Amatic SC"/>
                <a:sym typeface="Amatic SC"/>
              </a:defRPr>
            </a:lvl4pPr>
            <a:lvl5pPr lvl="4" rtl="0" algn="ctr">
              <a:lnSpc>
                <a:spcPct val="100000"/>
              </a:lnSpc>
              <a:spcBef>
                <a:spcPts val="1600"/>
              </a:spcBef>
              <a:spcAft>
                <a:spcPts val="0"/>
              </a:spcAft>
              <a:buNone/>
              <a:defRPr b="1" sz="3000">
                <a:solidFill>
                  <a:schemeClr val="accent4"/>
                </a:solidFill>
                <a:latin typeface="Amatic SC"/>
                <a:ea typeface="Amatic SC"/>
                <a:cs typeface="Amatic SC"/>
                <a:sym typeface="Amatic SC"/>
              </a:defRPr>
            </a:lvl5pPr>
            <a:lvl6pPr lvl="5" rtl="0" algn="ctr">
              <a:lnSpc>
                <a:spcPct val="100000"/>
              </a:lnSpc>
              <a:spcBef>
                <a:spcPts val="1600"/>
              </a:spcBef>
              <a:spcAft>
                <a:spcPts val="0"/>
              </a:spcAft>
              <a:buNone/>
              <a:defRPr b="1" sz="3000">
                <a:solidFill>
                  <a:schemeClr val="accent4"/>
                </a:solidFill>
                <a:latin typeface="Amatic SC"/>
                <a:ea typeface="Amatic SC"/>
                <a:cs typeface="Amatic SC"/>
                <a:sym typeface="Amatic SC"/>
              </a:defRPr>
            </a:lvl6pPr>
            <a:lvl7pPr lvl="6" rtl="0" algn="ctr">
              <a:lnSpc>
                <a:spcPct val="100000"/>
              </a:lnSpc>
              <a:spcBef>
                <a:spcPts val="1600"/>
              </a:spcBef>
              <a:spcAft>
                <a:spcPts val="0"/>
              </a:spcAft>
              <a:buNone/>
              <a:defRPr b="1" sz="3000">
                <a:solidFill>
                  <a:schemeClr val="accent4"/>
                </a:solidFill>
                <a:latin typeface="Amatic SC"/>
                <a:ea typeface="Amatic SC"/>
                <a:cs typeface="Amatic SC"/>
                <a:sym typeface="Amatic SC"/>
              </a:defRPr>
            </a:lvl7pPr>
            <a:lvl8pPr lvl="7" rtl="0" algn="ctr">
              <a:lnSpc>
                <a:spcPct val="100000"/>
              </a:lnSpc>
              <a:spcBef>
                <a:spcPts val="1600"/>
              </a:spcBef>
              <a:spcAft>
                <a:spcPts val="0"/>
              </a:spcAft>
              <a:buNone/>
              <a:defRPr b="1" sz="3000">
                <a:solidFill>
                  <a:schemeClr val="accent4"/>
                </a:solidFill>
                <a:latin typeface="Amatic SC"/>
                <a:ea typeface="Amatic SC"/>
                <a:cs typeface="Amatic SC"/>
                <a:sym typeface="Amatic SC"/>
              </a:defRPr>
            </a:lvl8pPr>
            <a:lvl9pPr lvl="8" rtl="0" algn="ctr">
              <a:lnSpc>
                <a:spcPct val="100000"/>
              </a:lnSpc>
              <a:spcBef>
                <a:spcPts val="1600"/>
              </a:spcBef>
              <a:spcAft>
                <a:spcPts val="1600"/>
              </a:spcAft>
              <a:buNone/>
              <a:defRPr b="1" sz="3000">
                <a:solidFill>
                  <a:schemeClr val="accent4"/>
                </a:solidFill>
                <a:latin typeface="Amatic SC"/>
                <a:ea typeface="Amatic SC"/>
                <a:cs typeface="Amatic SC"/>
                <a:sym typeface="Amatic SC"/>
              </a:defRPr>
            </a:lvl9pPr>
          </a:lstStyle>
          <a:p/>
        </p:txBody>
      </p:sp>
      <p:sp>
        <p:nvSpPr>
          <p:cNvPr id="83" name="Google Shape;83;p18"/>
          <p:cNvSpPr txBox="1"/>
          <p:nvPr>
            <p:ph idx="5" type="subTitle"/>
          </p:nvPr>
        </p:nvSpPr>
        <p:spPr>
          <a:xfrm>
            <a:off x="3500484" y="2915464"/>
            <a:ext cx="2154000" cy="5310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None/>
              <a:defRPr b="1" sz="3000">
                <a:solidFill>
                  <a:schemeClr val="accent6"/>
                </a:solidFill>
                <a:latin typeface="Amatic SC"/>
                <a:ea typeface="Amatic SC"/>
                <a:cs typeface="Amatic SC"/>
                <a:sym typeface="Amatic SC"/>
              </a:defRPr>
            </a:lvl1pPr>
            <a:lvl2pPr lvl="1"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2pPr>
            <a:lvl3pPr lvl="2"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3pPr>
            <a:lvl4pPr lvl="3"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4pPr>
            <a:lvl5pPr lvl="4"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5pPr>
            <a:lvl6pPr lvl="5"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6pPr>
            <a:lvl7pPr lvl="6"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7pPr>
            <a:lvl8pPr lvl="7"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8pPr>
            <a:lvl9pPr lvl="8" rtl="0" algn="ctr">
              <a:lnSpc>
                <a:spcPct val="100000"/>
              </a:lnSpc>
              <a:spcBef>
                <a:spcPts val="1600"/>
              </a:spcBef>
              <a:spcAft>
                <a:spcPts val="1600"/>
              </a:spcAft>
              <a:buNone/>
              <a:defRPr b="1" sz="3000">
                <a:solidFill>
                  <a:schemeClr val="accent6"/>
                </a:solidFill>
                <a:latin typeface="Amatic SC"/>
                <a:ea typeface="Amatic SC"/>
                <a:cs typeface="Amatic SC"/>
                <a:sym typeface="Amatic SC"/>
              </a:defRPr>
            </a:lvl9pPr>
          </a:lstStyle>
          <a:p/>
        </p:txBody>
      </p:sp>
      <p:sp>
        <p:nvSpPr>
          <p:cNvPr id="84" name="Google Shape;84;p18"/>
          <p:cNvSpPr txBox="1"/>
          <p:nvPr>
            <p:ph idx="6" type="subTitle"/>
          </p:nvPr>
        </p:nvSpPr>
        <p:spPr>
          <a:xfrm>
            <a:off x="6154324" y="2915464"/>
            <a:ext cx="2154000" cy="531000"/>
          </a:xfrm>
          <a:prstGeom prst="rect">
            <a:avLst/>
          </a:prstGeom>
          <a:noFill/>
        </p:spPr>
        <p:txBody>
          <a:bodyPr anchorCtr="0" anchor="b" bIns="91425" lIns="91425" spcFirstLastPara="1" rIns="91425" wrap="square" tIns="91425">
            <a:noAutofit/>
          </a:bodyPr>
          <a:lstStyle>
            <a:lvl1pPr lvl="0" rtl="0" algn="ctr">
              <a:lnSpc>
                <a:spcPct val="100000"/>
              </a:lnSpc>
              <a:spcBef>
                <a:spcPts val="0"/>
              </a:spcBef>
              <a:spcAft>
                <a:spcPts val="0"/>
              </a:spcAft>
              <a:buNone/>
              <a:defRPr b="1" sz="3000">
                <a:solidFill>
                  <a:schemeClr val="accent2"/>
                </a:solidFill>
                <a:latin typeface="Amatic SC"/>
                <a:ea typeface="Amatic SC"/>
                <a:cs typeface="Amatic SC"/>
                <a:sym typeface="Amatic SC"/>
              </a:defRPr>
            </a:lvl1pPr>
            <a:lvl2pPr lvl="1" rtl="0" algn="ctr">
              <a:lnSpc>
                <a:spcPct val="100000"/>
              </a:lnSpc>
              <a:spcBef>
                <a:spcPts val="1600"/>
              </a:spcBef>
              <a:spcAft>
                <a:spcPts val="0"/>
              </a:spcAft>
              <a:buNone/>
              <a:defRPr b="1" sz="3000">
                <a:solidFill>
                  <a:schemeClr val="accent2"/>
                </a:solidFill>
                <a:latin typeface="Amatic SC"/>
                <a:ea typeface="Amatic SC"/>
                <a:cs typeface="Amatic SC"/>
                <a:sym typeface="Amatic SC"/>
              </a:defRPr>
            </a:lvl2pPr>
            <a:lvl3pPr lvl="2" rtl="0" algn="ctr">
              <a:lnSpc>
                <a:spcPct val="100000"/>
              </a:lnSpc>
              <a:spcBef>
                <a:spcPts val="1600"/>
              </a:spcBef>
              <a:spcAft>
                <a:spcPts val="0"/>
              </a:spcAft>
              <a:buNone/>
              <a:defRPr b="1" sz="3000">
                <a:solidFill>
                  <a:schemeClr val="accent2"/>
                </a:solidFill>
                <a:latin typeface="Amatic SC"/>
                <a:ea typeface="Amatic SC"/>
                <a:cs typeface="Amatic SC"/>
                <a:sym typeface="Amatic SC"/>
              </a:defRPr>
            </a:lvl3pPr>
            <a:lvl4pPr lvl="3" rtl="0" algn="ctr">
              <a:lnSpc>
                <a:spcPct val="100000"/>
              </a:lnSpc>
              <a:spcBef>
                <a:spcPts val="1600"/>
              </a:spcBef>
              <a:spcAft>
                <a:spcPts val="0"/>
              </a:spcAft>
              <a:buNone/>
              <a:defRPr b="1" sz="3000">
                <a:solidFill>
                  <a:schemeClr val="accent2"/>
                </a:solidFill>
                <a:latin typeface="Amatic SC"/>
                <a:ea typeface="Amatic SC"/>
                <a:cs typeface="Amatic SC"/>
                <a:sym typeface="Amatic SC"/>
              </a:defRPr>
            </a:lvl4pPr>
            <a:lvl5pPr lvl="4" rtl="0" algn="ctr">
              <a:lnSpc>
                <a:spcPct val="100000"/>
              </a:lnSpc>
              <a:spcBef>
                <a:spcPts val="1600"/>
              </a:spcBef>
              <a:spcAft>
                <a:spcPts val="0"/>
              </a:spcAft>
              <a:buNone/>
              <a:defRPr b="1" sz="3000">
                <a:solidFill>
                  <a:schemeClr val="accent2"/>
                </a:solidFill>
                <a:latin typeface="Amatic SC"/>
                <a:ea typeface="Amatic SC"/>
                <a:cs typeface="Amatic SC"/>
                <a:sym typeface="Amatic SC"/>
              </a:defRPr>
            </a:lvl5pPr>
            <a:lvl6pPr lvl="5" rtl="0" algn="ctr">
              <a:lnSpc>
                <a:spcPct val="100000"/>
              </a:lnSpc>
              <a:spcBef>
                <a:spcPts val="1600"/>
              </a:spcBef>
              <a:spcAft>
                <a:spcPts val="0"/>
              </a:spcAft>
              <a:buNone/>
              <a:defRPr b="1" sz="3000">
                <a:solidFill>
                  <a:schemeClr val="accent2"/>
                </a:solidFill>
                <a:latin typeface="Amatic SC"/>
                <a:ea typeface="Amatic SC"/>
                <a:cs typeface="Amatic SC"/>
                <a:sym typeface="Amatic SC"/>
              </a:defRPr>
            </a:lvl6pPr>
            <a:lvl7pPr lvl="6" rtl="0" algn="ctr">
              <a:lnSpc>
                <a:spcPct val="100000"/>
              </a:lnSpc>
              <a:spcBef>
                <a:spcPts val="1600"/>
              </a:spcBef>
              <a:spcAft>
                <a:spcPts val="0"/>
              </a:spcAft>
              <a:buNone/>
              <a:defRPr b="1" sz="3000">
                <a:solidFill>
                  <a:schemeClr val="accent2"/>
                </a:solidFill>
                <a:latin typeface="Amatic SC"/>
                <a:ea typeface="Amatic SC"/>
                <a:cs typeface="Amatic SC"/>
                <a:sym typeface="Amatic SC"/>
              </a:defRPr>
            </a:lvl7pPr>
            <a:lvl8pPr lvl="7" rtl="0" algn="ctr">
              <a:lnSpc>
                <a:spcPct val="100000"/>
              </a:lnSpc>
              <a:spcBef>
                <a:spcPts val="1600"/>
              </a:spcBef>
              <a:spcAft>
                <a:spcPts val="0"/>
              </a:spcAft>
              <a:buNone/>
              <a:defRPr b="1" sz="3000">
                <a:solidFill>
                  <a:schemeClr val="accent2"/>
                </a:solidFill>
                <a:latin typeface="Amatic SC"/>
                <a:ea typeface="Amatic SC"/>
                <a:cs typeface="Amatic SC"/>
                <a:sym typeface="Amatic SC"/>
              </a:defRPr>
            </a:lvl8pPr>
            <a:lvl9pPr lvl="8" rtl="0" algn="ctr">
              <a:lnSpc>
                <a:spcPct val="100000"/>
              </a:lnSpc>
              <a:spcBef>
                <a:spcPts val="1600"/>
              </a:spcBef>
              <a:spcAft>
                <a:spcPts val="1600"/>
              </a:spcAft>
              <a:buNone/>
              <a:defRPr b="1" sz="3000">
                <a:solidFill>
                  <a:schemeClr val="accent2"/>
                </a:solidFill>
                <a:latin typeface="Amatic SC"/>
                <a:ea typeface="Amatic SC"/>
                <a:cs typeface="Amatic SC"/>
                <a:sym typeface="Amatic SC"/>
              </a:defRPr>
            </a:lvl9pPr>
          </a:lstStyle>
          <a:p/>
        </p:txBody>
      </p:sp>
      <p:sp>
        <p:nvSpPr>
          <p:cNvPr id="85" name="Google Shape;85;p18"/>
          <p:cNvSpPr txBox="1"/>
          <p:nvPr>
            <p:ph type="ctrTitle"/>
          </p:nvPr>
        </p:nvSpPr>
        <p:spPr>
          <a:xfrm>
            <a:off x="1792500" y="521575"/>
            <a:ext cx="5559000" cy="57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33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numbers">
  <p:cSld name="CUSTOM_8_1_1">
    <p:bg>
      <p:bgPr>
        <a:blipFill>
          <a:blip r:embed="rId2">
            <a:alphaModFix/>
          </a:blip>
          <a:stretch>
            <a:fillRect/>
          </a:stretch>
        </a:blipFill>
      </p:bgPr>
    </p:bg>
    <p:spTree>
      <p:nvGrpSpPr>
        <p:cNvPr id="86" name="Shape 86"/>
        <p:cNvGrpSpPr/>
        <p:nvPr/>
      </p:nvGrpSpPr>
      <p:grpSpPr>
        <a:xfrm>
          <a:off x="0" y="0"/>
          <a:ext cx="0" cy="0"/>
          <a:chOff x="0" y="0"/>
          <a:chExt cx="0" cy="0"/>
        </a:xfrm>
      </p:grpSpPr>
      <p:sp>
        <p:nvSpPr>
          <p:cNvPr id="87" name="Google Shape;87;p19"/>
          <p:cNvSpPr txBox="1"/>
          <p:nvPr>
            <p:ph idx="1" type="subTitle"/>
          </p:nvPr>
        </p:nvSpPr>
        <p:spPr>
          <a:xfrm>
            <a:off x="3569325" y="2709663"/>
            <a:ext cx="2076300" cy="670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88" name="Google Shape;88;p19"/>
          <p:cNvSpPr txBox="1"/>
          <p:nvPr>
            <p:ph hasCustomPrompt="1" type="title"/>
          </p:nvPr>
        </p:nvSpPr>
        <p:spPr>
          <a:xfrm>
            <a:off x="3569349" y="1763063"/>
            <a:ext cx="2076300" cy="7824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accent6"/>
              </a:buClr>
              <a:buSzPts val="6000"/>
              <a:buNone/>
              <a:defRPr sz="6000">
                <a:solidFill>
                  <a:schemeClr val="accent6"/>
                </a:solidFill>
              </a:defRPr>
            </a:lvl1pPr>
            <a:lvl2pPr lvl="1" rtl="0" algn="ctr">
              <a:spcBef>
                <a:spcPts val="0"/>
              </a:spcBef>
              <a:spcAft>
                <a:spcPts val="0"/>
              </a:spcAft>
              <a:buClr>
                <a:schemeClr val="accent6"/>
              </a:buClr>
              <a:buSzPts val="6000"/>
              <a:buNone/>
              <a:defRPr sz="6000">
                <a:solidFill>
                  <a:schemeClr val="accent6"/>
                </a:solidFill>
              </a:defRPr>
            </a:lvl2pPr>
            <a:lvl3pPr lvl="2" rtl="0" algn="ctr">
              <a:spcBef>
                <a:spcPts val="0"/>
              </a:spcBef>
              <a:spcAft>
                <a:spcPts val="0"/>
              </a:spcAft>
              <a:buClr>
                <a:schemeClr val="accent6"/>
              </a:buClr>
              <a:buSzPts val="6000"/>
              <a:buNone/>
              <a:defRPr sz="6000">
                <a:solidFill>
                  <a:schemeClr val="accent6"/>
                </a:solidFill>
              </a:defRPr>
            </a:lvl3pPr>
            <a:lvl4pPr lvl="3" rtl="0" algn="ctr">
              <a:spcBef>
                <a:spcPts val="0"/>
              </a:spcBef>
              <a:spcAft>
                <a:spcPts val="0"/>
              </a:spcAft>
              <a:buClr>
                <a:schemeClr val="accent6"/>
              </a:buClr>
              <a:buSzPts val="6000"/>
              <a:buNone/>
              <a:defRPr sz="6000">
                <a:solidFill>
                  <a:schemeClr val="accent6"/>
                </a:solidFill>
              </a:defRPr>
            </a:lvl4pPr>
            <a:lvl5pPr lvl="4" rtl="0" algn="ctr">
              <a:spcBef>
                <a:spcPts val="0"/>
              </a:spcBef>
              <a:spcAft>
                <a:spcPts val="0"/>
              </a:spcAft>
              <a:buClr>
                <a:schemeClr val="accent6"/>
              </a:buClr>
              <a:buSzPts val="6000"/>
              <a:buNone/>
              <a:defRPr sz="6000">
                <a:solidFill>
                  <a:schemeClr val="accent6"/>
                </a:solidFill>
              </a:defRPr>
            </a:lvl5pPr>
            <a:lvl6pPr lvl="5" rtl="0" algn="ctr">
              <a:spcBef>
                <a:spcPts val="0"/>
              </a:spcBef>
              <a:spcAft>
                <a:spcPts val="0"/>
              </a:spcAft>
              <a:buClr>
                <a:schemeClr val="accent6"/>
              </a:buClr>
              <a:buSzPts val="6000"/>
              <a:buNone/>
              <a:defRPr sz="6000">
                <a:solidFill>
                  <a:schemeClr val="accent6"/>
                </a:solidFill>
              </a:defRPr>
            </a:lvl6pPr>
            <a:lvl7pPr lvl="6" rtl="0" algn="ctr">
              <a:spcBef>
                <a:spcPts val="0"/>
              </a:spcBef>
              <a:spcAft>
                <a:spcPts val="0"/>
              </a:spcAft>
              <a:buClr>
                <a:schemeClr val="accent6"/>
              </a:buClr>
              <a:buSzPts val="6000"/>
              <a:buNone/>
              <a:defRPr sz="6000">
                <a:solidFill>
                  <a:schemeClr val="accent6"/>
                </a:solidFill>
              </a:defRPr>
            </a:lvl7pPr>
            <a:lvl8pPr lvl="7" rtl="0" algn="ctr">
              <a:spcBef>
                <a:spcPts val="0"/>
              </a:spcBef>
              <a:spcAft>
                <a:spcPts val="0"/>
              </a:spcAft>
              <a:buClr>
                <a:schemeClr val="accent6"/>
              </a:buClr>
              <a:buSzPts val="6000"/>
              <a:buNone/>
              <a:defRPr sz="6000">
                <a:solidFill>
                  <a:schemeClr val="accent6"/>
                </a:solidFill>
              </a:defRPr>
            </a:lvl8pPr>
            <a:lvl9pPr lvl="8" rtl="0" algn="ctr">
              <a:spcBef>
                <a:spcPts val="0"/>
              </a:spcBef>
              <a:spcAft>
                <a:spcPts val="0"/>
              </a:spcAft>
              <a:buClr>
                <a:schemeClr val="accent6"/>
              </a:buClr>
              <a:buSzPts val="6000"/>
              <a:buNone/>
              <a:defRPr sz="6000">
                <a:solidFill>
                  <a:schemeClr val="accent6"/>
                </a:solidFill>
              </a:defRPr>
            </a:lvl9pPr>
          </a:lstStyle>
          <a:p>
            <a:r>
              <a:t>xx%</a:t>
            </a:r>
          </a:p>
        </p:txBody>
      </p:sp>
      <p:sp>
        <p:nvSpPr>
          <p:cNvPr id="89" name="Google Shape;89;p19"/>
          <p:cNvSpPr txBox="1"/>
          <p:nvPr>
            <p:ph idx="2" type="subTitle"/>
          </p:nvPr>
        </p:nvSpPr>
        <p:spPr>
          <a:xfrm>
            <a:off x="6303863" y="2709663"/>
            <a:ext cx="2076300" cy="670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90" name="Google Shape;90;p19"/>
          <p:cNvSpPr txBox="1"/>
          <p:nvPr>
            <p:ph hasCustomPrompt="1" idx="3" type="title"/>
          </p:nvPr>
        </p:nvSpPr>
        <p:spPr>
          <a:xfrm>
            <a:off x="6303886" y="1763063"/>
            <a:ext cx="2076300" cy="7824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accent6"/>
              </a:buClr>
              <a:buSzPts val="6000"/>
              <a:buNone/>
              <a:defRPr sz="6000">
                <a:solidFill>
                  <a:schemeClr val="accent4"/>
                </a:solidFill>
              </a:defRPr>
            </a:lvl1pPr>
            <a:lvl2pPr lvl="1" rtl="0" algn="ctr">
              <a:spcBef>
                <a:spcPts val="0"/>
              </a:spcBef>
              <a:spcAft>
                <a:spcPts val="0"/>
              </a:spcAft>
              <a:buClr>
                <a:schemeClr val="accent6"/>
              </a:buClr>
              <a:buSzPts val="6000"/>
              <a:buNone/>
              <a:defRPr sz="6000">
                <a:solidFill>
                  <a:schemeClr val="accent6"/>
                </a:solidFill>
              </a:defRPr>
            </a:lvl2pPr>
            <a:lvl3pPr lvl="2" rtl="0" algn="ctr">
              <a:spcBef>
                <a:spcPts val="0"/>
              </a:spcBef>
              <a:spcAft>
                <a:spcPts val="0"/>
              </a:spcAft>
              <a:buClr>
                <a:schemeClr val="accent6"/>
              </a:buClr>
              <a:buSzPts val="6000"/>
              <a:buNone/>
              <a:defRPr sz="6000">
                <a:solidFill>
                  <a:schemeClr val="accent6"/>
                </a:solidFill>
              </a:defRPr>
            </a:lvl3pPr>
            <a:lvl4pPr lvl="3" rtl="0" algn="ctr">
              <a:spcBef>
                <a:spcPts val="0"/>
              </a:spcBef>
              <a:spcAft>
                <a:spcPts val="0"/>
              </a:spcAft>
              <a:buClr>
                <a:schemeClr val="accent6"/>
              </a:buClr>
              <a:buSzPts val="6000"/>
              <a:buNone/>
              <a:defRPr sz="6000">
                <a:solidFill>
                  <a:schemeClr val="accent6"/>
                </a:solidFill>
              </a:defRPr>
            </a:lvl4pPr>
            <a:lvl5pPr lvl="4" rtl="0" algn="ctr">
              <a:spcBef>
                <a:spcPts val="0"/>
              </a:spcBef>
              <a:spcAft>
                <a:spcPts val="0"/>
              </a:spcAft>
              <a:buClr>
                <a:schemeClr val="accent6"/>
              </a:buClr>
              <a:buSzPts val="6000"/>
              <a:buNone/>
              <a:defRPr sz="6000">
                <a:solidFill>
                  <a:schemeClr val="accent6"/>
                </a:solidFill>
              </a:defRPr>
            </a:lvl5pPr>
            <a:lvl6pPr lvl="5" rtl="0" algn="ctr">
              <a:spcBef>
                <a:spcPts val="0"/>
              </a:spcBef>
              <a:spcAft>
                <a:spcPts val="0"/>
              </a:spcAft>
              <a:buClr>
                <a:schemeClr val="accent6"/>
              </a:buClr>
              <a:buSzPts val="6000"/>
              <a:buNone/>
              <a:defRPr sz="6000">
                <a:solidFill>
                  <a:schemeClr val="accent6"/>
                </a:solidFill>
              </a:defRPr>
            </a:lvl6pPr>
            <a:lvl7pPr lvl="6" rtl="0" algn="ctr">
              <a:spcBef>
                <a:spcPts val="0"/>
              </a:spcBef>
              <a:spcAft>
                <a:spcPts val="0"/>
              </a:spcAft>
              <a:buClr>
                <a:schemeClr val="accent6"/>
              </a:buClr>
              <a:buSzPts val="6000"/>
              <a:buNone/>
              <a:defRPr sz="6000">
                <a:solidFill>
                  <a:schemeClr val="accent6"/>
                </a:solidFill>
              </a:defRPr>
            </a:lvl7pPr>
            <a:lvl8pPr lvl="7" rtl="0" algn="ctr">
              <a:spcBef>
                <a:spcPts val="0"/>
              </a:spcBef>
              <a:spcAft>
                <a:spcPts val="0"/>
              </a:spcAft>
              <a:buClr>
                <a:schemeClr val="accent6"/>
              </a:buClr>
              <a:buSzPts val="6000"/>
              <a:buNone/>
              <a:defRPr sz="6000">
                <a:solidFill>
                  <a:schemeClr val="accent6"/>
                </a:solidFill>
              </a:defRPr>
            </a:lvl8pPr>
            <a:lvl9pPr lvl="8" rtl="0" algn="ctr">
              <a:spcBef>
                <a:spcPts val="0"/>
              </a:spcBef>
              <a:spcAft>
                <a:spcPts val="0"/>
              </a:spcAft>
              <a:buClr>
                <a:schemeClr val="accent6"/>
              </a:buClr>
              <a:buSzPts val="6000"/>
              <a:buNone/>
              <a:defRPr sz="6000">
                <a:solidFill>
                  <a:schemeClr val="accent6"/>
                </a:solidFill>
              </a:defRPr>
            </a:lvl9pPr>
          </a:lstStyle>
          <a:p>
            <a:r>
              <a:t>xx%</a:t>
            </a:r>
          </a:p>
        </p:txBody>
      </p:sp>
      <p:sp>
        <p:nvSpPr>
          <p:cNvPr id="91" name="Google Shape;91;p19"/>
          <p:cNvSpPr txBox="1"/>
          <p:nvPr>
            <p:ph idx="4" type="subTitle"/>
          </p:nvPr>
        </p:nvSpPr>
        <p:spPr>
          <a:xfrm>
            <a:off x="754063" y="2709663"/>
            <a:ext cx="2076300" cy="670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92" name="Google Shape;92;p19"/>
          <p:cNvSpPr txBox="1"/>
          <p:nvPr>
            <p:ph hasCustomPrompt="1" idx="5" type="title"/>
          </p:nvPr>
        </p:nvSpPr>
        <p:spPr>
          <a:xfrm>
            <a:off x="754086" y="1763063"/>
            <a:ext cx="2076300" cy="7824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accent6"/>
              </a:buClr>
              <a:buSzPts val="6000"/>
              <a:buNone/>
              <a:defRPr sz="6000">
                <a:solidFill>
                  <a:schemeClr val="lt2"/>
                </a:solidFill>
              </a:defRPr>
            </a:lvl1pPr>
            <a:lvl2pPr lvl="1" rtl="0" algn="ctr">
              <a:spcBef>
                <a:spcPts val="0"/>
              </a:spcBef>
              <a:spcAft>
                <a:spcPts val="0"/>
              </a:spcAft>
              <a:buClr>
                <a:schemeClr val="accent6"/>
              </a:buClr>
              <a:buSzPts val="6000"/>
              <a:buNone/>
              <a:defRPr sz="6000">
                <a:solidFill>
                  <a:schemeClr val="accent6"/>
                </a:solidFill>
              </a:defRPr>
            </a:lvl2pPr>
            <a:lvl3pPr lvl="2" rtl="0" algn="ctr">
              <a:spcBef>
                <a:spcPts val="0"/>
              </a:spcBef>
              <a:spcAft>
                <a:spcPts val="0"/>
              </a:spcAft>
              <a:buClr>
                <a:schemeClr val="accent6"/>
              </a:buClr>
              <a:buSzPts val="6000"/>
              <a:buNone/>
              <a:defRPr sz="6000">
                <a:solidFill>
                  <a:schemeClr val="accent6"/>
                </a:solidFill>
              </a:defRPr>
            </a:lvl3pPr>
            <a:lvl4pPr lvl="3" rtl="0" algn="ctr">
              <a:spcBef>
                <a:spcPts val="0"/>
              </a:spcBef>
              <a:spcAft>
                <a:spcPts val="0"/>
              </a:spcAft>
              <a:buClr>
                <a:schemeClr val="accent6"/>
              </a:buClr>
              <a:buSzPts val="6000"/>
              <a:buNone/>
              <a:defRPr sz="6000">
                <a:solidFill>
                  <a:schemeClr val="accent6"/>
                </a:solidFill>
              </a:defRPr>
            </a:lvl4pPr>
            <a:lvl5pPr lvl="4" rtl="0" algn="ctr">
              <a:spcBef>
                <a:spcPts val="0"/>
              </a:spcBef>
              <a:spcAft>
                <a:spcPts val="0"/>
              </a:spcAft>
              <a:buClr>
                <a:schemeClr val="accent6"/>
              </a:buClr>
              <a:buSzPts val="6000"/>
              <a:buNone/>
              <a:defRPr sz="6000">
                <a:solidFill>
                  <a:schemeClr val="accent6"/>
                </a:solidFill>
              </a:defRPr>
            </a:lvl5pPr>
            <a:lvl6pPr lvl="5" rtl="0" algn="ctr">
              <a:spcBef>
                <a:spcPts val="0"/>
              </a:spcBef>
              <a:spcAft>
                <a:spcPts val="0"/>
              </a:spcAft>
              <a:buClr>
                <a:schemeClr val="accent6"/>
              </a:buClr>
              <a:buSzPts val="6000"/>
              <a:buNone/>
              <a:defRPr sz="6000">
                <a:solidFill>
                  <a:schemeClr val="accent6"/>
                </a:solidFill>
              </a:defRPr>
            </a:lvl6pPr>
            <a:lvl7pPr lvl="6" rtl="0" algn="ctr">
              <a:spcBef>
                <a:spcPts val="0"/>
              </a:spcBef>
              <a:spcAft>
                <a:spcPts val="0"/>
              </a:spcAft>
              <a:buClr>
                <a:schemeClr val="accent6"/>
              </a:buClr>
              <a:buSzPts val="6000"/>
              <a:buNone/>
              <a:defRPr sz="6000">
                <a:solidFill>
                  <a:schemeClr val="accent6"/>
                </a:solidFill>
              </a:defRPr>
            </a:lvl7pPr>
            <a:lvl8pPr lvl="7" rtl="0" algn="ctr">
              <a:spcBef>
                <a:spcPts val="0"/>
              </a:spcBef>
              <a:spcAft>
                <a:spcPts val="0"/>
              </a:spcAft>
              <a:buClr>
                <a:schemeClr val="accent6"/>
              </a:buClr>
              <a:buSzPts val="6000"/>
              <a:buNone/>
              <a:defRPr sz="6000">
                <a:solidFill>
                  <a:schemeClr val="accent6"/>
                </a:solidFill>
              </a:defRPr>
            </a:lvl8pPr>
            <a:lvl9pPr lvl="8" rtl="0" algn="ctr">
              <a:spcBef>
                <a:spcPts val="0"/>
              </a:spcBef>
              <a:spcAft>
                <a:spcPts val="0"/>
              </a:spcAft>
              <a:buClr>
                <a:schemeClr val="accent6"/>
              </a:buClr>
              <a:buSzPts val="6000"/>
              <a:buNone/>
              <a:defRPr sz="6000">
                <a:solidFill>
                  <a:schemeClr val="accent6"/>
                </a:solidFill>
              </a:defRPr>
            </a:lvl9pPr>
          </a:lstStyle>
          <a:p>
            <a:r>
              <a:t>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2_1">
    <p:bg>
      <p:bgPr>
        <a:blipFill>
          <a:blip r:embed="rId2">
            <a:alphaModFix/>
          </a:blip>
          <a:stretch>
            <a:fillRect/>
          </a:stretch>
        </a:blipFill>
      </p:bgPr>
    </p:bg>
    <p:spTree>
      <p:nvGrpSpPr>
        <p:cNvPr id="93" name="Shape 93"/>
        <p:cNvGrpSpPr/>
        <p:nvPr/>
      </p:nvGrpSpPr>
      <p:grpSpPr>
        <a:xfrm>
          <a:off x="0" y="0"/>
          <a:ext cx="0" cy="0"/>
          <a:chOff x="0" y="0"/>
          <a:chExt cx="0" cy="0"/>
        </a:xfrm>
      </p:grpSpPr>
      <p:sp>
        <p:nvSpPr>
          <p:cNvPr id="94" name="Google Shape;94;p20"/>
          <p:cNvSpPr txBox="1"/>
          <p:nvPr>
            <p:ph idx="1" type="subTitle"/>
          </p:nvPr>
        </p:nvSpPr>
        <p:spPr>
          <a:xfrm>
            <a:off x="1020025" y="3619760"/>
            <a:ext cx="21540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1600"/>
              </a:spcBef>
              <a:spcAft>
                <a:spcPts val="0"/>
              </a:spcAft>
              <a:buNone/>
              <a:defRPr sz="1600"/>
            </a:lvl2pPr>
            <a:lvl3pPr lvl="2" rtl="0" algn="ctr">
              <a:lnSpc>
                <a:spcPct val="100000"/>
              </a:lnSpc>
              <a:spcBef>
                <a:spcPts val="1600"/>
              </a:spcBef>
              <a:spcAft>
                <a:spcPts val="0"/>
              </a:spcAft>
              <a:buNone/>
              <a:defRPr sz="1600"/>
            </a:lvl3pPr>
            <a:lvl4pPr lvl="3" rtl="0" algn="ctr">
              <a:lnSpc>
                <a:spcPct val="100000"/>
              </a:lnSpc>
              <a:spcBef>
                <a:spcPts val="1600"/>
              </a:spcBef>
              <a:spcAft>
                <a:spcPts val="0"/>
              </a:spcAft>
              <a:buNone/>
              <a:defRPr sz="1600"/>
            </a:lvl4pPr>
            <a:lvl5pPr lvl="4" rtl="0" algn="ctr">
              <a:lnSpc>
                <a:spcPct val="100000"/>
              </a:lnSpc>
              <a:spcBef>
                <a:spcPts val="1600"/>
              </a:spcBef>
              <a:spcAft>
                <a:spcPts val="0"/>
              </a:spcAft>
              <a:buNone/>
              <a:defRPr sz="1600"/>
            </a:lvl5pPr>
            <a:lvl6pPr lvl="5" rtl="0" algn="ctr">
              <a:lnSpc>
                <a:spcPct val="100000"/>
              </a:lnSpc>
              <a:spcBef>
                <a:spcPts val="1600"/>
              </a:spcBef>
              <a:spcAft>
                <a:spcPts val="0"/>
              </a:spcAft>
              <a:buNone/>
              <a:defRPr sz="1600"/>
            </a:lvl6pPr>
            <a:lvl7pPr lvl="6" rtl="0" algn="ctr">
              <a:lnSpc>
                <a:spcPct val="100000"/>
              </a:lnSpc>
              <a:spcBef>
                <a:spcPts val="1600"/>
              </a:spcBef>
              <a:spcAft>
                <a:spcPts val="0"/>
              </a:spcAft>
              <a:buNone/>
              <a:defRPr sz="1600"/>
            </a:lvl7pPr>
            <a:lvl8pPr lvl="7" rtl="0" algn="ctr">
              <a:lnSpc>
                <a:spcPct val="100000"/>
              </a:lnSpc>
              <a:spcBef>
                <a:spcPts val="1600"/>
              </a:spcBef>
              <a:spcAft>
                <a:spcPts val="0"/>
              </a:spcAft>
              <a:buNone/>
              <a:defRPr sz="1600"/>
            </a:lvl8pPr>
            <a:lvl9pPr lvl="8" rtl="0" algn="ctr">
              <a:lnSpc>
                <a:spcPct val="100000"/>
              </a:lnSpc>
              <a:spcBef>
                <a:spcPts val="1600"/>
              </a:spcBef>
              <a:spcAft>
                <a:spcPts val="1600"/>
              </a:spcAft>
              <a:buNone/>
              <a:defRPr sz="1600"/>
            </a:lvl9pPr>
          </a:lstStyle>
          <a:p/>
        </p:txBody>
      </p:sp>
      <p:sp>
        <p:nvSpPr>
          <p:cNvPr id="95" name="Google Shape;95;p20"/>
          <p:cNvSpPr txBox="1"/>
          <p:nvPr>
            <p:ph idx="2" type="subTitle"/>
          </p:nvPr>
        </p:nvSpPr>
        <p:spPr>
          <a:xfrm>
            <a:off x="3490135" y="3619760"/>
            <a:ext cx="21540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1600"/>
              </a:spcBef>
              <a:spcAft>
                <a:spcPts val="0"/>
              </a:spcAft>
              <a:buNone/>
              <a:defRPr sz="1600"/>
            </a:lvl2pPr>
            <a:lvl3pPr lvl="2" rtl="0" algn="ctr">
              <a:lnSpc>
                <a:spcPct val="100000"/>
              </a:lnSpc>
              <a:spcBef>
                <a:spcPts val="1600"/>
              </a:spcBef>
              <a:spcAft>
                <a:spcPts val="0"/>
              </a:spcAft>
              <a:buNone/>
              <a:defRPr sz="1600"/>
            </a:lvl3pPr>
            <a:lvl4pPr lvl="3" rtl="0" algn="ctr">
              <a:lnSpc>
                <a:spcPct val="100000"/>
              </a:lnSpc>
              <a:spcBef>
                <a:spcPts val="1600"/>
              </a:spcBef>
              <a:spcAft>
                <a:spcPts val="0"/>
              </a:spcAft>
              <a:buNone/>
              <a:defRPr sz="1600"/>
            </a:lvl4pPr>
            <a:lvl5pPr lvl="4" rtl="0" algn="ctr">
              <a:lnSpc>
                <a:spcPct val="100000"/>
              </a:lnSpc>
              <a:spcBef>
                <a:spcPts val="1600"/>
              </a:spcBef>
              <a:spcAft>
                <a:spcPts val="0"/>
              </a:spcAft>
              <a:buNone/>
              <a:defRPr sz="1600"/>
            </a:lvl5pPr>
            <a:lvl6pPr lvl="5" rtl="0" algn="ctr">
              <a:lnSpc>
                <a:spcPct val="100000"/>
              </a:lnSpc>
              <a:spcBef>
                <a:spcPts val="1600"/>
              </a:spcBef>
              <a:spcAft>
                <a:spcPts val="0"/>
              </a:spcAft>
              <a:buNone/>
              <a:defRPr sz="1600"/>
            </a:lvl6pPr>
            <a:lvl7pPr lvl="6" rtl="0" algn="ctr">
              <a:lnSpc>
                <a:spcPct val="100000"/>
              </a:lnSpc>
              <a:spcBef>
                <a:spcPts val="1600"/>
              </a:spcBef>
              <a:spcAft>
                <a:spcPts val="0"/>
              </a:spcAft>
              <a:buNone/>
              <a:defRPr sz="1600"/>
            </a:lvl7pPr>
            <a:lvl8pPr lvl="7" rtl="0" algn="ctr">
              <a:lnSpc>
                <a:spcPct val="100000"/>
              </a:lnSpc>
              <a:spcBef>
                <a:spcPts val="1600"/>
              </a:spcBef>
              <a:spcAft>
                <a:spcPts val="0"/>
              </a:spcAft>
              <a:buNone/>
              <a:defRPr sz="1600"/>
            </a:lvl8pPr>
            <a:lvl9pPr lvl="8" rtl="0" algn="ctr">
              <a:lnSpc>
                <a:spcPct val="100000"/>
              </a:lnSpc>
              <a:spcBef>
                <a:spcPts val="1600"/>
              </a:spcBef>
              <a:spcAft>
                <a:spcPts val="1600"/>
              </a:spcAft>
              <a:buNone/>
              <a:defRPr sz="1600"/>
            </a:lvl9pPr>
          </a:lstStyle>
          <a:p/>
        </p:txBody>
      </p:sp>
      <p:sp>
        <p:nvSpPr>
          <p:cNvPr id="96" name="Google Shape;96;p20"/>
          <p:cNvSpPr txBox="1"/>
          <p:nvPr>
            <p:ph idx="3" type="subTitle"/>
          </p:nvPr>
        </p:nvSpPr>
        <p:spPr>
          <a:xfrm>
            <a:off x="5969975" y="3619760"/>
            <a:ext cx="21540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1600"/>
              </a:spcBef>
              <a:spcAft>
                <a:spcPts val="0"/>
              </a:spcAft>
              <a:buNone/>
              <a:defRPr sz="1600"/>
            </a:lvl2pPr>
            <a:lvl3pPr lvl="2" rtl="0" algn="ctr">
              <a:lnSpc>
                <a:spcPct val="100000"/>
              </a:lnSpc>
              <a:spcBef>
                <a:spcPts val="1600"/>
              </a:spcBef>
              <a:spcAft>
                <a:spcPts val="0"/>
              </a:spcAft>
              <a:buNone/>
              <a:defRPr sz="1600"/>
            </a:lvl3pPr>
            <a:lvl4pPr lvl="3" rtl="0" algn="ctr">
              <a:lnSpc>
                <a:spcPct val="100000"/>
              </a:lnSpc>
              <a:spcBef>
                <a:spcPts val="1600"/>
              </a:spcBef>
              <a:spcAft>
                <a:spcPts val="0"/>
              </a:spcAft>
              <a:buNone/>
              <a:defRPr sz="1600"/>
            </a:lvl4pPr>
            <a:lvl5pPr lvl="4" rtl="0" algn="ctr">
              <a:lnSpc>
                <a:spcPct val="100000"/>
              </a:lnSpc>
              <a:spcBef>
                <a:spcPts val="1600"/>
              </a:spcBef>
              <a:spcAft>
                <a:spcPts val="0"/>
              </a:spcAft>
              <a:buNone/>
              <a:defRPr sz="1600"/>
            </a:lvl5pPr>
            <a:lvl6pPr lvl="5" rtl="0" algn="ctr">
              <a:lnSpc>
                <a:spcPct val="100000"/>
              </a:lnSpc>
              <a:spcBef>
                <a:spcPts val="1600"/>
              </a:spcBef>
              <a:spcAft>
                <a:spcPts val="0"/>
              </a:spcAft>
              <a:buNone/>
              <a:defRPr sz="1600"/>
            </a:lvl6pPr>
            <a:lvl7pPr lvl="6" rtl="0" algn="ctr">
              <a:lnSpc>
                <a:spcPct val="100000"/>
              </a:lnSpc>
              <a:spcBef>
                <a:spcPts val="1600"/>
              </a:spcBef>
              <a:spcAft>
                <a:spcPts val="0"/>
              </a:spcAft>
              <a:buNone/>
              <a:defRPr sz="1600"/>
            </a:lvl7pPr>
            <a:lvl8pPr lvl="7" rtl="0" algn="ctr">
              <a:lnSpc>
                <a:spcPct val="100000"/>
              </a:lnSpc>
              <a:spcBef>
                <a:spcPts val="1600"/>
              </a:spcBef>
              <a:spcAft>
                <a:spcPts val="0"/>
              </a:spcAft>
              <a:buNone/>
              <a:defRPr sz="1600"/>
            </a:lvl8pPr>
            <a:lvl9pPr lvl="8" rtl="0" algn="ctr">
              <a:lnSpc>
                <a:spcPct val="100000"/>
              </a:lnSpc>
              <a:spcBef>
                <a:spcPts val="1600"/>
              </a:spcBef>
              <a:spcAft>
                <a:spcPts val="1600"/>
              </a:spcAft>
              <a:buNone/>
              <a:defRPr sz="1600"/>
            </a:lvl9pPr>
          </a:lstStyle>
          <a:p/>
        </p:txBody>
      </p:sp>
      <p:sp>
        <p:nvSpPr>
          <p:cNvPr id="97" name="Google Shape;97;p20"/>
          <p:cNvSpPr txBox="1"/>
          <p:nvPr>
            <p:ph idx="4" type="subTitle"/>
          </p:nvPr>
        </p:nvSpPr>
        <p:spPr>
          <a:xfrm>
            <a:off x="1020025" y="2213562"/>
            <a:ext cx="21540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1600"/>
              </a:spcBef>
              <a:spcAft>
                <a:spcPts val="0"/>
              </a:spcAft>
              <a:buNone/>
              <a:defRPr sz="1600"/>
            </a:lvl2pPr>
            <a:lvl3pPr lvl="2" rtl="0" algn="ctr">
              <a:lnSpc>
                <a:spcPct val="100000"/>
              </a:lnSpc>
              <a:spcBef>
                <a:spcPts val="1600"/>
              </a:spcBef>
              <a:spcAft>
                <a:spcPts val="0"/>
              </a:spcAft>
              <a:buNone/>
              <a:defRPr sz="1600"/>
            </a:lvl3pPr>
            <a:lvl4pPr lvl="3" rtl="0" algn="ctr">
              <a:lnSpc>
                <a:spcPct val="100000"/>
              </a:lnSpc>
              <a:spcBef>
                <a:spcPts val="1600"/>
              </a:spcBef>
              <a:spcAft>
                <a:spcPts val="0"/>
              </a:spcAft>
              <a:buNone/>
              <a:defRPr sz="1600"/>
            </a:lvl4pPr>
            <a:lvl5pPr lvl="4" rtl="0" algn="ctr">
              <a:lnSpc>
                <a:spcPct val="100000"/>
              </a:lnSpc>
              <a:spcBef>
                <a:spcPts val="1600"/>
              </a:spcBef>
              <a:spcAft>
                <a:spcPts val="0"/>
              </a:spcAft>
              <a:buNone/>
              <a:defRPr sz="1600"/>
            </a:lvl5pPr>
            <a:lvl6pPr lvl="5" rtl="0" algn="ctr">
              <a:lnSpc>
                <a:spcPct val="100000"/>
              </a:lnSpc>
              <a:spcBef>
                <a:spcPts val="1600"/>
              </a:spcBef>
              <a:spcAft>
                <a:spcPts val="0"/>
              </a:spcAft>
              <a:buNone/>
              <a:defRPr sz="1600"/>
            </a:lvl6pPr>
            <a:lvl7pPr lvl="6" rtl="0" algn="ctr">
              <a:lnSpc>
                <a:spcPct val="100000"/>
              </a:lnSpc>
              <a:spcBef>
                <a:spcPts val="1600"/>
              </a:spcBef>
              <a:spcAft>
                <a:spcPts val="0"/>
              </a:spcAft>
              <a:buNone/>
              <a:defRPr sz="1600"/>
            </a:lvl7pPr>
            <a:lvl8pPr lvl="7" rtl="0" algn="ctr">
              <a:lnSpc>
                <a:spcPct val="100000"/>
              </a:lnSpc>
              <a:spcBef>
                <a:spcPts val="1600"/>
              </a:spcBef>
              <a:spcAft>
                <a:spcPts val="0"/>
              </a:spcAft>
              <a:buNone/>
              <a:defRPr sz="1600"/>
            </a:lvl8pPr>
            <a:lvl9pPr lvl="8" rtl="0" algn="ctr">
              <a:lnSpc>
                <a:spcPct val="100000"/>
              </a:lnSpc>
              <a:spcBef>
                <a:spcPts val="1600"/>
              </a:spcBef>
              <a:spcAft>
                <a:spcPts val="1600"/>
              </a:spcAft>
              <a:buNone/>
              <a:defRPr sz="1600"/>
            </a:lvl9pPr>
          </a:lstStyle>
          <a:p/>
        </p:txBody>
      </p:sp>
      <p:sp>
        <p:nvSpPr>
          <p:cNvPr id="98" name="Google Shape;98;p20"/>
          <p:cNvSpPr txBox="1"/>
          <p:nvPr>
            <p:ph idx="5" type="subTitle"/>
          </p:nvPr>
        </p:nvSpPr>
        <p:spPr>
          <a:xfrm>
            <a:off x="3490135" y="2213562"/>
            <a:ext cx="21540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1600"/>
              </a:spcBef>
              <a:spcAft>
                <a:spcPts val="0"/>
              </a:spcAft>
              <a:buNone/>
              <a:defRPr sz="1600"/>
            </a:lvl2pPr>
            <a:lvl3pPr lvl="2" rtl="0" algn="ctr">
              <a:lnSpc>
                <a:spcPct val="100000"/>
              </a:lnSpc>
              <a:spcBef>
                <a:spcPts val="1600"/>
              </a:spcBef>
              <a:spcAft>
                <a:spcPts val="0"/>
              </a:spcAft>
              <a:buNone/>
              <a:defRPr sz="1600"/>
            </a:lvl3pPr>
            <a:lvl4pPr lvl="3" rtl="0" algn="ctr">
              <a:lnSpc>
                <a:spcPct val="100000"/>
              </a:lnSpc>
              <a:spcBef>
                <a:spcPts val="1600"/>
              </a:spcBef>
              <a:spcAft>
                <a:spcPts val="0"/>
              </a:spcAft>
              <a:buNone/>
              <a:defRPr sz="1600"/>
            </a:lvl4pPr>
            <a:lvl5pPr lvl="4" rtl="0" algn="ctr">
              <a:lnSpc>
                <a:spcPct val="100000"/>
              </a:lnSpc>
              <a:spcBef>
                <a:spcPts val="1600"/>
              </a:spcBef>
              <a:spcAft>
                <a:spcPts val="0"/>
              </a:spcAft>
              <a:buNone/>
              <a:defRPr sz="1600"/>
            </a:lvl5pPr>
            <a:lvl6pPr lvl="5" rtl="0" algn="ctr">
              <a:lnSpc>
                <a:spcPct val="100000"/>
              </a:lnSpc>
              <a:spcBef>
                <a:spcPts val="1600"/>
              </a:spcBef>
              <a:spcAft>
                <a:spcPts val="0"/>
              </a:spcAft>
              <a:buNone/>
              <a:defRPr sz="1600"/>
            </a:lvl6pPr>
            <a:lvl7pPr lvl="6" rtl="0" algn="ctr">
              <a:lnSpc>
                <a:spcPct val="100000"/>
              </a:lnSpc>
              <a:spcBef>
                <a:spcPts val="1600"/>
              </a:spcBef>
              <a:spcAft>
                <a:spcPts val="0"/>
              </a:spcAft>
              <a:buNone/>
              <a:defRPr sz="1600"/>
            </a:lvl7pPr>
            <a:lvl8pPr lvl="7" rtl="0" algn="ctr">
              <a:lnSpc>
                <a:spcPct val="100000"/>
              </a:lnSpc>
              <a:spcBef>
                <a:spcPts val="1600"/>
              </a:spcBef>
              <a:spcAft>
                <a:spcPts val="0"/>
              </a:spcAft>
              <a:buNone/>
              <a:defRPr sz="1600"/>
            </a:lvl8pPr>
            <a:lvl9pPr lvl="8" rtl="0" algn="ctr">
              <a:lnSpc>
                <a:spcPct val="100000"/>
              </a:lnSpc>
              <a:spcBef>
                <a:spcPts val="1600"/>
              </a:spcBef>
              <a:spcAft>
                <a:spcPts val="1600"/>
              </a:spcAft>
              <a:buNone/>
              <a:defRPr sz="1600"/>
            </a:lvl9pPr>
          </a:lstStyle>
          <a:p/>
        </p:txBody>
      </p:sp>
      <p:sp>
        <p:nvSpPr>
          <p:cNvPr id="99" name="Google Shape;99;p20"/>
          <p:cNvSpPr txBox="1"/>
          <p:nvPr>
            <p:ph idx="6" type="subTitle"/>
          </p:nvPr>
        </p:nvSpPr>
        <p:spPr>
          <a:xfrm>
            <a:off x="5969975" y="2213562"/>
            <a:ext cx="21540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1600"/>
              </a:spcBef>
              <a:spcAft>
                <a:spcPts val="0"/>
              </a:spcAft>
              <a:buNone/>
              <a:defRPr sz="1600"/>
            </a:lvl2pPr>
            <a:lvl3pPr lvl="2" rtl="0" algn="ctr">
              <a:lnSpc>
                <a:spcPct val="100000"/>
              </a:lnSpc>
              <a:spcBef>
                <a:spcPts val="1600"/>
              </a:spcBef>
              <a:spcAft>
                <a:spcPts val="0"/>
              </a:spcAft>
              <a:buNone/>
              <a:defRPr sz="1600"/>
            </a:lvl3pPr>
            <a:lvl4pPr lvl="3" rtl="0" algn="ctr">
              <a:lnSpc>
                <a:spcPct val="100000"/>
              </a:lnSpc>
              <a:spcBef>
                <a:spcPts val="1600"/>
              </a:spcBef>
              <a:spcAft>
                <a:spcPts val="0"/>
              </a:spcAft>
              <a:buNone/>
              <a:defRPr sz="1600"/>
            </a:lvl4pPr>
            <a:lvl5pPr lvl="4" rtl="0" algn="ctr">
              <a:lnSpc>
                <a:spcPct val="100000"/>
              </a:lnSpc>
              <a:spcBef>
                <a:spcPts val="1600"/>
              </a:spcBef>
              <a:spcAft>
                <a:spcPts val="0"/>
              </a:spcAft>
              <a:buNone/>
              <a:defRPr sz="1600"/>
            </a:lvl5pPr>
            <a:lvl6pPr lvl="5" rtl="0" algn="ctr">
              <a:lnSpc>
                <a:spcPct val="100000"/>
              </a:lnSpc>
              <a:spcBef>
                <a:spcPts val="1600"/>
              </a:spcBef>
              <a:spcAft>
                <a:spcPts val="0"/>
              </a:spcAft>
              <a:buNone/>
              <a:defRPr sz="1600"/>
            </a:lvl6pPr>
            <a:lvl7pPr lvl="6" rtl="0" algn="ctr">
              <a:lnSpc>
                <a:spcPct val="100000"/>
              </a:lnSpc>
              <a:spcBef>
                <a:spcPts val="1600"/>
              </a:spcBef>
              <a:spcAft>
                <a:spcPts val="0"/>
              </a:spcAft>
              <a:buNone/>
              <a:defRPr sz="1600"/>
            </a:lvl7pPr>
            <a:lvl8pPr lvl="7" rtl="0" algn="ctr">
              <a:lnSpc>
                <a:spcPct val="100000"/>
              </a:lnSpc>
              <a:spcBef>
                <a:spcPts val="1600"/>
              </a:spcBef>
              <a:spcAft>
                <a:spcPts val="0"/>
              </a:spcAft>
              <a:buNone/>
              <a:defRPr sz="1600"/>
            </a:lvl8pPr>
            <a:lvl9pPr lvl="8" rtl="0" algn="ctr">
              <a:lnSpc>
                <a:spcPct val="100000"/>
              </a:lnSpc>
              <a:spcBef>
                <a:spcPts val="1600"/>
              </a:spcBef>
              <a:spcAft>
                <a:spcPts val="1600"/>
              </a:spcAft>
              <a:buNone/>
              <a:defRPr sz="1600"/>
            </a:lvl9pPr>
          </a:lstStyle>
          <a:p/>
        </p:txBody>
      </p:sp>
      <p:sp>
        <p:nvSpPr>
          <p:cNvPr id="100" name="Google Shape;100;p20"/>
          <p:cNvSpPr txBox="1"/>
          <p:nvPr>
            <p:ph idx="7" type="subTitle"/>
          </p:nvPr>
        </p:nvSpPr>
        <p:spPr>
          <a:xfrm>
            <a:off x="1020025" y="3195590"/>
            <a:ext cx="2154000" cy="754800"/>
          </a:xfrm>
          <a:prstGeom prst="rect">
            <a:avLst/>
          </a:prstGeom>
          <a:noFill/>
        </p:spPr>
        <p:txBody>
          <a:bodyPr anchorCtr="0" anchor="b" bIns="0" lIns="91425" spcFirstLastPara="1" rIns="91425" wrap="square" tIns="274300">
            <a:noAutofit/>
          </a:bodyPr>
          <a:lstStyle>
            <a:lvl1pPr lvl="0" rtl="0" algn="ctr">
              <a:lnSpc>
                <a:spcPct val="100000"/>
              </a:lnSpc>
              <a:spcBef>
                <a:spcPts val="0"/>
              </a:spcBef>
              <a:spcAft>
                <a:spcPts val="0"/>
              </a:spcAft>
              <a:buNone/>
              <a:defRPr b="1" sz="3000">
                <a:solidFill>
                  <a:schemeClr val="accent6"/>
                </a:solidFill>
                <a:latin typeface="Amatic SC"/>
                <a:ea typeface="Amatic SC"/>
                <a:cs typeface="Amatic SC"/>
                <a:sym typeface="Amatic SC"/>
              </a:defRPr>
            </a:lvl1pPr>
            <a:lvl2pPr lvl="1"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2pPr>
            <a:lvl3pPr lvl="2"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3pPr>
            <a:lvl4pPr lvl="3"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4pPr>
            <a:lvl5pPr lvl="4"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5pPr>
            <a:lvl6pPr lvl="5"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6pPr>
            <a:lvl7pPr lvl="6"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7pPr>
            <a:lvl8pPr lvl="7"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8pPr>
            <a:lvl9pPr lvl="8" rtl="0" algn="ctr">
              <a:lnSpc>
                <a:spcPct val="100000"/>
              </a:lnSpc>
              <a:spcBef>
                <a:spcPts val="1600"/>
              </a:spcBef>
              <a:spcAft>
                <a:spcPts val="1600"/>
              </a:spcAft>
              <a:buNone/>
              <a:defRPr b="1" sz="3000">
                <a:solidFill>
                  <a:schemeClr val="accent6"/>
                </a:solidFill>
                <a:latin typeface="Amatic SC"/>
                <a:ea typeface="Amatic SC"/>
                <a:cs typeface="Amatic SC"/>
                <a:sym typeface="Amatic SC"/>
              </a:defRPr>
            </a:lvl9pPr>
          </a:lstStyle>
          <a:p/>
        </p:txBody>
      </p:sp>
      <p:sp>
        <p:nvSpPr>
          <p:cNvPr id="101" name="Google Shape;101;p20"/>
          <p:cNvSpPr txBox="1"/>
          <p:nvPr>
            <p:ph idx="8" type="subTitle"/>
          </p:nvPr>
        </p:nvSpPr>
        <p:spPr>
          <a:xfrm>
            <a:off x="3490135" y="3195590"/>
            <a:ext cx="2154000" cy="754800"/>
          </a:xfrm>
          <a:prstGeom prst="rect">
            <a:avLst/>
          </a:prstGeom>
          <a:noFill/>
        </p:spPr>
        <p:txBody>
          <a:bodyPr anchorCtr="0" anchor="b" bIns="0" lIns="91425" spcFirstLastPara="1" rIns="91425" wrap="square" tIns="274300">
            <a:noAutofit/>
          </a:bodyPr>
          <a:lstStyle>
            <a:lvl1pPr lvl="0" rtl="0" algn="ctr">
              <a:lnSpc>
                <a:spcPct val="100000"/>
              </a:lnSpc>
              <a:spcBef>
                <a:spcPts val="0"/>
              </a:spcBef>
              <a:spcAft>
                <a:spcPts val="0"/>
              </a:spcAft>
              <a:buNone/>
              <a:defRPr b="1" sz="3000">
                <a:solidFill>
                  <a:schemeClr val="accent6"/>
                </a:solidFill>
                <a:latin typeface="Amatic SC"/>
                <a:ea typeface="Amatic SC"/>
                <a:cs typeface="Amatic SC"/>
                <a:sym typeface="Amatic SC"/>
              </a:defRPr>
            </a:lvl1pPr>
            <a:lvl2pPr lvl="1"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2pPr>
            <a:lvl3pPr lvl="2"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3pPr>
            <a:lvl4pPr lvl="3"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4pPr>
            <a:lvl5pPr lvl="4"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5pPr>
            <a:lvl6pPr lvl="5"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6pPr>
            <a:lvl7pPr lvl="6"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7pPr>
            <a:lvl8pPr lvl="7"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8pPr>
            <a:lvl9pPr lvl="8" rtl="0" algn="ctr">
              <a:lnSpc>
                <a:spcPct val="100000"/>
              </a:lnSpc>
              <a:spcBef>
                <a:spcPts val="1600"/>
              </a:spcBef>
              <a:spcAft>
                <a:spcPts val="1600"/>
              </a:spcAft>
              <a:buNone/>
              <a:defRPr b="1" sz="3000">
                <a:solidFill>
                  <a:schemeClr val="accent6"/>
                </a:solidFill>
                <a:latin typeface="Amatic SC"/>
                <a:ea typeface="Amatic SC"/>
                <a:cs typeface="Amatic SC"/>
                <a:sym typeface="Amatic SC"/>
              </a:defRPr>
            </a:lvl9pPr>
          </a:lstStyle>
          <a:p/>
        </p:txBody>
      </p:sp>
      <p:sp>
        <p:nvSpPr>
          <p:cNvPr id="102" name="Google Shape;102;p20"/>
          <p:cNvSpPr txBox="1"/>
          <p:nvPr>
            <p:ph idx="9" type="subTitle"/>
          </p:nvPr>
        </p:nvSpPr>
        <p:spPr>
          <a:xfrm>
            <a:off x="5969975" y="3195590"/>
            <a:ext cx="2154000" cy="754800"/>
          </a:xfrm>
          <a:prstGeom prst="rect">
            <a:avLst/>
          </a:prstGeom>
          <a:noFill/>
        </p:spPr>
        <p:txBody>
          <a:bodyPr anchorCtr="0" anchor="b" bIns="0" lIns="91425" spcFirstLastPara="1" rIns="91425" wrap="square" tIns="274300">
            <a:noAutofit/>
          </a:bodyPr>
          <a:lstStyle>
            <a:lvl1pPr lvl="0" rtl="0" algn="ctr">
              <a:lnSpc>
                <a:spcPct val="100000"/>
              </a:lnSpc>
              <a:spcBef>
                <a:spcPts val="0"/>
              </a:spcBef>
              <a:spcAft>
                <a:spcPts val="0"/>
              </a:spcAft>
              <a:buNone/>
              <a:defRPr b="1" sz="3000">
                <a:solidFill>
                  <a:schemeClr val="accent6"/>
                </a:solidFill>
                <a:latin typeface="Amatic SC"/>
                <a:ea typeface="Amatic SC"/>
                <a:cs typeface="Amatic SC"/>
                <a:sym typeface="Amatic SC"/>
              </a:defRPr>
            </a:lvl1pPr>
            <a:lvl2pPr lvl="1"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2pPr>
            <a:lvl3pPr lvl="2"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3pPr>
            <a:lvl4pPr lvl="3"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4pPr>
            <a:lvl5pPr lvl="4"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5pPr>
            <a:lvl6pPr lvl="5"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6pPr>
            <a:lvl7pPr lvl="6"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7pPr>
            <a:lvl8pPr lvl="7"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8pPr>
            <a:lvl9pPr lvl="8" rtl="0" algn="ctr">
              <a:lnSpc>
                <a:spcPct val="100000"/>
              </a:lnSpc>
              <a:spcBef>
                <a:spcPts val="1600"/>
              </a:spcBef>
              <a:spcAft>
                <a:spcPts val="1600"/>
              </a:spcAft>
              <a:buNone/>
              <a:defRPr b="1" sz="3000">
                <a:solidFill>
                  <a:schemeClr val="accent6"/>
                </a:solidFill>
                <a:latin typeface="Amatic SC"/>
                <a:ea typeface="Amatic SC"/>
                <a:cs typeface="Amatic SC"/>
                <a:sym typeface="Amatic SC"/>
              </a:defRPr>
            </a:lvl9pPr>
          </a:lstStyle>
          <a:p/>
        </p:txBody>
      </p:sp>
      <p:sp>
        <p:nvSpPr>
          <p:cNvPr id="103" name="Google Shape;103;p20"/>
          <p:cNvSpPr txBox="1"/>
          <p:nvPr>
            <p:ph idx="13" type="subTitle"/>
          </p:nvPr>
        </p:nvSpPr>
        <p:spPr>
          <a:xfrm>
            <a:off x="1020025" y="1789475"/>
            <a:ext cx="2154000" cy="754800"/>
          </a:xfrm>
          <a:prstGeom prst="rect">
            <a:avLst/>
          </a:prstGeom>
          <a:noFill/>
        </p:spPr>
        <p:txBody>
          <a:bodyPr anchorCtr="0" anchor="b" bIns="0" lIns="91425" spcFirstLastPara="1" rIns="91425" wrap="square" tIns="274300">
            <a:noAutofit/>
          </a:bodyPr>
          <a:lstStyle>
            <a:lvl1pPr lvl="0" rtl="0" algn="ctr">
              <a:lnSpc>
                <a:spcPct val="100000"/>
              </a:lnSpc>
              <a:spcBef>
                <a:spcPts val="0"/>
              </a:spcBef>
              <a:spcAft>
                <a:spcPts val="0"/>
              </a:spcAft>
              <a:buNone/>
              <a:defRPr b="1" sz="3000">
                <a:solidFill>
                  <a:schemeClr val="accent6"/>
                </a:solidFill>
                <a:latin typeface="Amatic SC"/>
                <a:ea typeface="Amatic SC"/>
                <a:cs typeface="Amatic SC"/>
                <a:sym typeface="Amatic SC"/>
              </a:defRPr>
            </a:lvl1pPr>
            <a:lvl2pPr lvl="1"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2pPr>
            <a:lvl3pPr lvl="2"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3pPr>
            <a:lvl4pPr lvl="3"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4pPr>
            <a:lvl5pPr lvl="4"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5pPr>
            <a:lvl6pPr lvl="5"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6pPr>
            <a:lvl7pPr lvl="6"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7pPr>
            <a:lvl8pPr lvl="7"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8pPr>
            <a:lvl9pPr lvl="8" rtl="0" algn="ctr">
              <a:lnSpc>
                <a:spcPct val="100000"/>
              </a:lnSpc>
              <a:spcBef>
                <a:spcPts val="1600"/>
              </a:spcBef>
              <a:spcAft>
                <a:spcPts val="1600"/>
              </a:spcAft>
              <a:buNone/>
              <a:defRPr b="1" sz="3000">
                <a:solidFill>
                  <a:schemeClr val="accent6"/>
                </a:solidFill>
                <a:latin typeface="Amatic SC"/>
                <a:ea typeface="Amatic SC"/>
                <a:cs typeface="Amatic SC"/>
                <a:sym typeface="Amatic SC"/>
              </a:defRPr>
            </a:lvl9pPr>
          </a:lstStyle>
          <a:p/>
        </p:txBody>
      </p:sp>
      <p:sp>
        <p:nvSpPr>
          <p:cNvPr id="104" name="Google Shape;104;p20"/>
          <p:cNvSpPr txBox="1"/>
          <p:nvPr>
            <p:ph idx="14" type="subTitle"/>
          </p:nvPr>
        </p:nvSpPr>
        <p:spPr>
          <a:xfrm>
            <a:off x="3490135" y="1789475"/>
            <a:ext cx="2154000" cy="754800"/>
          </a:xfrm>
          <a:prstGeom prst="rect">
            <a:avLst/>
          </a:prstGeom>
          <a:noFill/>
        </p:spPr>
        <p:txBody>
          <a:bodyPr anchorCtr="0" anchor="b" bIns="0" lIns="91425" spcFirstLastPara="1" rIns="91425" wrap="square" tIns="274300">
            <a:noAutofit/>
          </a:bodyPr>
          <a:lstStyle>
            <a:lvl1pPr lvl="0" rtl="0" algn="ctr">
              <a:lnSpc>
                <a:spcPct val="100000"/>
              </a:lnSpc>
              <a:spcBef>
                <a:spcPts val="0"/>
              </a:spcBef>
              <a:spcAft>
                <a:spcPts val="0"/>
              </a:spcAft>
              <a:buNone/>
              <a:defRPr b="1" sz="3000">
                <a:solidFill>
                  <a:schemeClr val="accent6"/>
                </a:solidFill>
                <a:latin typeface="Amatic SC"/>
                <a:ea typeface="Amatic SC"/>
                <a:cs typeface="Amatic SC"/>
                <a:sym typeface="Amatic SC"/>
              </a:defRPr>
            </a:lvl1pPr>
            <a:lvl2pPr lvl="1"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2pPr>
            <a:lvl3pPr lvl="2"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3pPr>
            <a:lvl4pPr lvl="3"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4pPr>
            <a:lvl5pPr lvl="4"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5pPr>
            <a:lvl6pPr lvl="5"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6pPr>
            <a:lvl7pPr lvl="6"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7pPr>
            <a:lvl8pPr lvl="7"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8pPr>
            <a:lvl9pPr lvl="8" rtl="0" algn="ctr">
              <a:lnSpc>
                <a:spcPct val="100000"/>
              </a:lnSpc>
              <a:spcBef>
                <a:spcPts val="1600"/>
              </a:spcBef>
              <a:spcAft>
                <a:spcPts val="1600"/>
              </a:spcAft>
              <a:buNone/>
              <a:defRPr b="1" sz="3000">
                <a:solidFill>
                  <a:schemeClr val="accent6"/>
                </a:solidFill>
                <a:latin typeface="Amatic SC"/>
                <a:ea typeface="Amatic SC"/>
                <a:cs typeface="Amatic SC"/>
                <a:sym typeface="Amatic SC"/>
              </a:defRPr>
            </a:lvl9pPr>
          </a:lstStyle>
          <a:p/>
        </p:txBody>
      </p:sp>
      <p:sp>
        <p:nvSpPr>
          <p:cNvPr id="105" name="Google Shape;105;p20"/>
          <p:cNvSpPr txBox="1"/>
          <p:nvPr>
            <p:ph idx="15" type="subTitle"/>
          </p:nvPr>
        </p:nvSpPr>
        <p:spPr>
          <a:xfrm>
            <a:off x="5969975" y="1789475"/>
            <a:ext cx="2154000" cy="754800"/>
          </a:xfrm>
          <a:prstGeom prst="rect">
            <a:avLst/>
          </a:prstGeom>
          <a:noFill/>
        </p:spPr>
        <p:txBody>
          <a:bodyPr anchorCtr="0" anchor="b" bIns="0" lIns="91425" spcFirstLastPara="1" rIns="91425" wrap="square" tIns="274300">
            <a:noAutofit/>
          </a:bodyPr>
          <a:lstStyle>
            <a:lvl1pPr lvl="0" rtl="0" algn="ctr">
              <a:lnSpc>
                <a:spcPct val="100000"/>
              </a:lnSpc>
              <a:spcBef>
                <a:spcPts val="0"/>
              </a:spcBef>
              <a:spcAft>
                <a:spcPts val="0"/>
              </a:spcAft>
              <a:buNone/>
              <a:defRPr b="1" sz="3000">
                <a:solidFill>
                  <a:schemeClr val="accent6"/>
                </a:solidFill>
                <a:latin typeface="Amatic SC"/>
                <a:ea typeface="Amatic SC"/>
                <a:cs typeface="Amatic SC"/>
                <a:sym typeface="Amatic SC"/>
              </a:defRPr>
            </a:lvl1pPr>
            <a:lvl2pPr lvl="1"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2pPr>
            <a:lvl3pPr lvl="2"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3pPr>
            <a:lvl4pPr lvl="3"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4pPr>
            <a:lvl5pPr lvl="4"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5pPr>
            <a:lvl6pPr lvl="5"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6pPr>
            <a:lvl7pPr lvl="6"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7pPr>
            <a:lvl8pPr lvl="7" rtl="0" algn="ctr">
              <a:lnSpc>
                <a:spcPct val="100000"/>
              </a:lnSpc>
              <a:spcBef>
                <a:spcPts val="1600"/>
              </a:spcBef>
              <a:spcAft>
                <a:spcPts val="0"/>
              </a:spcAft>
              <a:buNone/>
              <a:defRPr b="1" sz="3000">
                <a:solidFill>
                  <a:schemeClr val="accent6"/>
                </a:solidFill>
                <a:latin typeface="Amatic SC"/>
                <a:ea typeface="Amatic SC"/>
                <a:cs typeface="Amatic SC"/>
                <a:sym typeface="Amatic SC"/>
              </a:defRPr>
            </a:lvl8pPr>
            <a:lvl9pPr lvl="8" rtl="0" algn="ctr">
              <a:lnSpc>
                <a:spcPct val="100000"/>
              </a:lnSpc>
              <a:spcBef>
                <a:spcPts val="1600"/>
              </a:spcBef>
              <a:spcAft>
                <a:spcPts val="1600"/>
              </a:spcAft>
              <a:buNone/>
              <a:defRPr b="1" sz="3000">
                <a:solidFill>
                  <a:schemeClr val="accent6"/>
                </a:solidFill>
                <a:latin typeface="Amatic SC"/>
                <a:ea typeface="Amatic SC"/>
                <a:cs typeface="Amatic SC"/>
                <a:sym typeface="Amatic SC"/>
              </a:defRPr>
            </a:lvl9pPr>
          </a:lstStyle>
          <a:p/>
        </p:txBody>
      </p:sp>
      <p:sp>
        <p:nvSpPr>
          <p:cNvPr id="106" name="Google Shape;106;p20"/>
          <p:cNvSpPr txBox="1"/>
          <p:nvPr>
            <p:ph type="ctrTitle"/>
          </p:nvPr>
        </p:nvSpPr>
        <p:spPr>
          <a:xfrm>
            <a:off x="1142925" y="521575"/>
            <a:ext cx="6858000" cy="5799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3600"/>
              <a:buNone/>
              <a:defRPr sz="33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title"/>
          </p:nvPr>
        </p:nvSpPr>
        <p:spPr>
          <a:xfrm flipH="1">
            <a:off x="3881019" y="1035189"/>
            <a:ext cx="3863100" cy="22806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200"/>
              <a:buNone/>
              <a:defRPr sz="6000"/>
            </a:lvl1pPr>
            <a:lvl2pPr lvl="1" rtl="0" algn="r">
              <a:spcBef>
                <a:spcPts val="0"/>
              </a:spcBef>
              <a:spcAft>
                <a:spcPts val="0"/>
              </a:spcAft>
              <a:buSzPts val="4200"/>
              <a:buNone/>
              <a:defRPr sz="4200"/>
            </a:lvl2pPr>
            <a:lvl3pPr lvl="2" rtl="0" algn="r">
              <a:spcBef>
                <a:spcPts val="0"/>
              </a:spcBef>
              <a:spcAft>
                <a:spcPts val="0"/>
              </a:spcAft>
              <a:buSzPts val="4200"/>
              <a:buNone/>
              <a:defRPr sz="4200"/>
            </a:lvl3pPr>
            <a:lvl4pPr lvl="3" rtl="0" algn="r">
              <a:spcBef>
                <a:spcPts val="0"/>
              </a:spcBef>
              <a:spcAft>
                <a:spcPts val="0"/>
              </a:spcAft>
              <a:buSzPts val="4200"/>
              <a:buNone/>
              <a:defRPr sz="4200"/>
            </a:lvl4pPr>
            <a:lvl5pPr lvl="4" rtl="0" algn="r">
              <a:spcBef>
                <a:spcPts val="0"/>
              </a:spcBef>
              <a:spcAft>
                <a:spcPts val="0"/>
              </a:spcAft>
              <a:buSzPts val="4200"/>
              <a:buNone/>
              <a:defRPr sz="4200"/>
            </a:lvl5pPr>
            <a:lvl6pPr lvl="5" rtl="0" algn="r">
              <a:spcBef>
                <a:spcPts val="0"/>
              </a:spcBef>
              <a:spcAft>
                <a:spcPts val="0"/>
              </a:spcAft>
              <a:buSzPts val="4200"/>
              <a:buNone/>
              <a:defRPr sz="4200"/>
            </a:lvl6pPr>
            <a:lvl7pPr lvl="6" rtl="0" algn="r">
              <a:spcBef>
                <a:spcPts val="0"/>
              </a:spcBef>
              <a:spcAft>
                <a:spcPts val="0"/>
              </a:spcAft>
              <a:buSzPts val="4200"/>
              <a:buNone/>
              <a:defRPr sz="4200"/>
            </a:lvl7pPr>
            <a:lvl8pPr lvl="7" rtl="0" algn="r">
              <a:spcBef>
                <a:spcPts val="0"/>
              </a:spcBef>
              <a:spcAft>
                <a:spcPts val="0"/>
              </a:spcAft>
              <a:buSzPts val="4200"/>
              <a:buNone/>
              <a:defRPr sz="4200"/>
            </a:lvl8pPr>
            <a:lvl9pPr lvl="8" rtl="0" algn="r">
              <a:spcBef>
                <a:spcPts val="0"/>
              </a:spcBef>
              <a:spcAft>
                <a:spcPts val="0"/>
              </a:spcAft>
              <a:buSzPts val="4200"/>
              <a:buNone/>
              <a:defRPr sz="4200"/>
            </a:lvl9pPr>
          </a:lstStyle>
          <a:p/>
        </p:txBody>
      </p:sp>
      <p:sp>
        <p:nvSpPr>
          <p:cNvPr id="13" name="Google Shape;13;p3"/>
          <p:cNvSpPr txBox="1"/>
          <p:nvPr>
            <p:ph idx="1" type="subTitle"/>
          </p:nvPr>
        </p:nvSpPr>
        <p:spPr>
          <a:xfrm flipH="1">
            <a:off x="4481924" y="3260235"/>
            <a:ext cx="3262200" cy="648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2100"/>
              <a:buNone/>
              <a:defRPr sz="1600"/>
            </a:lvl1pPr>
            <a:lvl2pPr lvl="1" rtl="0" algn="r">
              <a:lnSpc>
                <a:spcPct val="100000"/>
              </a:lnSpc>
              <a:spcBef>
                <a:spcPts val="0"/>
              </a:spcBef>
              <a:spcAft>
                <a:spcPts val="0"/>
              </a:spcAft>
              <a:buSzPts val="2100"/>
              <a:buNone/>
              <a:defRPr sz="2100"/>
            </a:lvl2pPr>
            <a:lvl3pPr lvl="2" rtl="0" algn="r">
              <a:lnSpc>
                <a:spcPct val="100000"/>
              </a:lnSpc>
              <a:spcBef>
                <a:spcPts val="0"/>
              </a:spcBef>
              <a:spcAft>
                <a:spcPts val="0"/>
              </a:spcAft>
              <a:buSzPts val="2100"/>
              <a:buNone/>
              <a:defRPr sz="2100"/>
            </a:lvl3pPr>
            <a:lvl4pPr lvl="3" rtl="0" algn="r">
              <a:lnSpc>
                <a:spcPct val="100000"/>
              </a:lnSpc>
              <a:spcBef>
                <a:spcPts val="0"/>
              </a:spcBef>
              <a:spcAft>
                <a:spcPts val="0"/>
              </a:spcAft>
              <a:buSzPts val="2100"/>
              <a:buNone/>
              <a:defRPr sz="2100"/>
            </a:lvl4pPr>
            <a:lvl5pPr lvl="4" rtl="0" algn="r">
              <a:lnSpc>
                <a:spcPct val="100000"/>
              </a:lnSpc>
              <a:spcBef>
                <a:spcPts val="0"/>
              </a:spcBef>
              <a:spcAft>
                <a:spcPts val="0"/>
              </a:spcAft>
              <a:buSzPts val="2100"/>
              <a:buNone/>
              <a:defRPr sz="2100"/>
            </a:lvl5pPr>
            <a:lvl6pPr lvl="5" rtl="0" algn="r">
              <a:lnSpc>
                <a:spcPct val="100000"/>
              </a:lnSpc>
              <a:spcBef>
                <a:spcPts val="0"/>
              </a:spcBef>
              <a:spcAft>
                <a:spcPts val="0"/>
              </a:spcAft>
              <a:buSzPts val="2100"/>
              <a:buNone/>
              <a:defRPr sz="2100"/>
            </a:lvl6pPr>
            <a:lvl7pPr lvl="6" rtl="0" algn="r">
              <a:lnSpc>
                <a:spcPct val="100000"/>
              </a:lnSpc>
              <a:spcBef>
                <a:spcPts val="0"/>
              </a:spcBef>
              <a:spcAft>
                <a:spcPts val="0"/>
              </a:spcAft>
              <a:buSzPts val="2100"/>
              <a:buNone/>
              <a:defRPr sz="2100"/>
            </a:lvl7pPr>
            <a:lvl8pPr lvl="7" rtl="0" algn="r">
              <a:lnSpc>
                <a:spcPct val="100000"/>
              </a:lnSpc>
              <a:spcBef>
                <a:spcPts val="0"/>
              </a:spcBef>
              <a:spcAft>
                <a:spcPts val="0"/>
              </a:spcAft>
              <a:buSzPts val="2100"/>
              <a:buNone/>
              <a:defRPr sz="2100"/>
            </a:lvl8pPr>
            <a:lvl9pPr lvl="8" rtl="0" algn="r">
              <a:lnSpc>
                <a:spcPct val="100000"/>
              </a:lnSpc>
              <a:spcBef>
                <a:spcPts val="0"/>
              </a:spcBef>
              <a:spcAft>
                <a:spcPts val="0"/>
              </a:spcAft>
              <a:buSzPts val="2100"/>
              <a:buNone/>
              <a:defRPr sz="2100"/>
            </a:lvl9pPr>
          </a:lstStyle>
          <a:p/>
        </p:txBody>
      </p:sp>
      <p:sp>
        <p:nvSpPr>
          <p:cNvPr id="14" name="Google Shape;14;p3"/>
          <p:cNvSpPr txBox="1"/>
          <p:nvPr>
            <p:ph hasCustomPrompt="1" idx="2" type="title"/>
          </p:nvPr>
        </p:nvSpPr>
        <p:spPr>
          <a:xfrm flipH="1">
            <a:off x="696697" y="1150050"/>
            <a:ext cx="1410600" cy="9405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3600"/>
              <a:buNone/>
              <a:defRPr sz="72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bg>
      <p:bgPr>
        <a:blipFill>
          <a:blip r:embed="rId2">
            <a:alphaModFix/>
          </a:blip>
          <a:stretch>
            <a:fillRect/>
          </a:stretch>
        </a:blipFill>
      </p:bgPr>
    </p:bg>
    <p:spTree>
      <p:nvGrpSpPr>
        <p:cNvPr id="107" name="Shape 107"/>
        <p:cNvGrpSpPr/>
        <p:nvPr/>
      </p:nvGrpSpPr>
      <p:grpSpPr>
        <a:xfrm>
          <a:off x="0" y="0"/>
          <a:ext cx="0" cy="0"/>
          <a:chOff x="0" y="0"/>
          <a:chExt cx="0" cy="0"/>
        </a:xfrm>
      </p:grpSpPr>
      <p:sp>
        <p:nvSpPr>
          <p:cNvPr id="108" name="Google Shape;108;p21"/>
          <p:cNvSpPr txBox="1"/>
          <p:nvPr>
            <p:ph type="title"/>
          </p:nvPr>
        </p:nvSpPr>
        <p:spPr>
          <a:xfrm>
            <a:off x="1816350" y="366437"/>
            <a:ext cx="5511300" cy="1381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b="0" sz="7200"/>
            </a:lvl1pPr>
            <a:lvl2pPr lvl="1" rtl="0" algn="ctr">
              <a:spcBef>
                <a:spcPts val="0"/>
              </a:spcBef>
              <a:spcAft>
                <a:spcPts val="0"/>
              </a:spcAft>
              <a:buSzPts val="4200"/>
              <a:buNone/>
              <a:defRPr b="0" sz="4200"/>
            </a:lvl2pPr>
            <a:lvl3pPr lvl="2" rtl="0" algn="ctr">
              <a:spcBef>
                <a:spcPts val="0"/>
              </a:spcBef>
              <a:spcAft>
                <a:spcPts val="0"/>
              </a:spcAft>
              <a:buSzPts val="4200"/>
              <a:buNone/>
              <a:defRPr b="0" sz="4200"/>
            </a:lvl3pPr>
            <a:lvl4pPr lvl="3" rtl="0" algn="ctr">
              <a:spcBef>
                <a:spcPts val="0"/>
              </a:spcBef>
              <a:spcAft>
                <a:spcPts val="0"/>
              </a:spcAft>
              <a:buSzPts val="4200"/>
              <a:buNone/>
              <a:defRPr b="0" sz="4200"/>
            </a:lvl4pPr>
            <a:lvl5pPr lvl="4" rtl="0" algn="ctr">
              <a:spcBef>
                <a:spcPts val="0"/>
              </a:spcBef>
              <a:spcAft>
                <a:spcPts val="0"/>
              </a:spcAft>
              <a:buSzPts val="4200"/>
              <a:buNone/>
              <a:defRPr b="0" sz="4200"/>
            </a:lvl5pPr>
            <a:lvl6pPr lvl="5" rtl="0" algn="ctr">
              <a:spcBef>
                <a:spcPts val="0"/>
              </a:spcBef>
              <a:spcAft>
                <a:spcPts val="0"/>
              </a:spcAft>
              <a:buSzPts val="4200"/>
              <a:buNone/>
              <a:defRPr b="0" sz="4200"/>
            </a:lvl6pPr>
            <a:lvl7pPr lvl="6" rtl="0" algn="ctr">
              <a:spcBef>
                <a:spcPts val="0"/>
              </a:spcBef>
              <a:spcAft>
                <a:spcPts val="0"/>
              </a:spcAft>
              <a:buSzPts val="4200"/>
              <a:buNone/>
              <a:defRPr b="0" sz="4200"/>
            </a:lvl7pPr>
            <a:lvl8pPr lvl="7" rtl="0" algn="ctr">
              <a:spcBef>
                <a:spcPts val="0"/>
              </a:spcBef>
              <a:spcAft>
                <a:spcPts val="0"/>
              </a:spcAft>
              <a:buSzPts val="4200"/>
              <a:buNone/>
              <a:defRPr b="0" sz="4200"/>
            </a:lvl8pPr>
            <a:lvl9pPr lvl="8" rtl="0" algn="ctr">
              <a:spcBef>
                <a:spcPts val="0"/>
              </a:spcBef>
              <a:spcAft>
                <a:spcPts val="0"/>
              </a:spcAft>
              <a:buSzPts val="4200"/>
              <a:buNone/>
              <a:defRPr b="0" sz="4200"/>
            </a:lvl9pPr>
          </a:lstStyle>
          <a:p/>
        </p:txBody>
      </p:sp>
      <p:sp>
        <p:nvSpPr>
          <p:cNvPr id="109" name="Google Shape;109;p21"/>
          <p:cNvSpPr txBox="1"/>
          <p:nvPr>
            <p:ph idx="1" type="subTitle"/>
          </p:nvPr>
        </p:nvSpPr>
        <p:spPr>
          <a:xfrm>
            <a:off x="2410650" y="2268212"/>
            <a:ext cx="4322700" cy="116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0" name="Google Shape;110;p21"/>
          <p:cNvSpPr txBox="1"/>
          <p:nvPr/>
        </p:nvSpPr>
        <p:spPr>
          <a:xfrm>
            <a:off x="1759400" y="3614950"/>
            <a:ext cx="5625300" cy="537600"/>
          </a:xfrm>
          <a:prstGeom prst="rect">
            <a:avLst/>
          </a:prstGeom>
          <a:noFill/>
          <a:ln>
            <a:noFill/>
          </a:ln>
        </p:spPr>
        <p:txBody>
          <a:bodyPr anchorCtr="0" anchor="t" bIns="91425" lIns="91425" spcFirstLastPara="1" rIns="91425" wrap="square" tIns="0">
            <a:noAutofit/>
          </a:bodyPr>
          <a:lstStyle/>
          <a:p>
            <a:pPr indent="0" lvl="0" marL="0" rtl="0" algn="ctr">
              <a:lnSpc>
                <a:spcPct val="100000"/>
              </a:lnSpc>
              <a:spcBef>
                <a:spcPts val="300"/>
              </a:spcBef>
              <a:spcAft>
                <a:spcPts val="0"/>
              </a:spcAft>
              <a:buNone/>
            </a:pPr>
            <a:r>
              <a:rPr lang="en" sz="1200">
                <a:solidFill>
                  <a:schemeClr val="lt1"/>
                </a:solidFill>
                <a:latin typeface="Didact Gothic"/>
                <a:ea typeface="Didact Gothic"/>
                <a:cs typeface="Didact Gothic"/>
                <a:sym typeface="Didact Gothic"/>
              </a:rPr>
              <a:t>CREDITS: This presentation template was created by </a:t>
            </a:r>
            <a:r>
              <a:rPr lang="en" sz="1200">
                <a:solidFill>
                  <a:schemeClr val="lt1"/>
                </a:solidFill>
                <a:uFill>
                  <a:noFill/>
                </a:uFill>
                <a:latin typeface="Didact Gothic"/>
                <a:ea typeface="Didact Gothic"/>
                <a:cs typeface="Didact Gothic"/>
                <a:sym typeface="Didact Gothic"/>
                <a:hlinkClick r:id="rId3">
                  <a:extLst>
                    <a:ext uri="{A12FA001-AC4F-418D-AE19-62706E023703}">
                      <ahyp:hlinkClr val="tx"/>
                    </a:ext>
                  </a:extLst>
                </a:hlinkClick>
              </a:rPr>
              <a:t>Slidesgo</a:t>
            </a:r>
            <a:r>
              <a:rPr lang="en" sz="1200">
                <a:solidFill>
                  <a:schemeClr val="lt1"/>
                </a:solidFill>
                <a:latin typeface="Didact Gothic"/>
                <a:ea typeface="Didact Gothic"/>
                <a:cs typeface="Didact Gothic"/>
                <a:sym typeface="Didact Gothic"/>
              </a:rPr>
              <a:t>, including icons by </a:t>
            </a:r>
            <a:r>
              <a:rPr lang="en" sz="1200">
                <a:solidFill>
                  <a:schemeClr val="lt1"/>
                </a:solidFill>
                <a:uFill>
                  <a:noFill/>
                </a:uFill>
                <a:latin typeface="Didact Gothic"/>
                <a:ea typeface="Didact Gothic"/>
                <a:cs typeface="Didact Gothic"/>
                <a:sym typeface="Didact Gothic"/>
                <a:hlinkClick r:id="rId4">
                  <a:extLst>
                    <a:ext uri="{A12FA001-AC4F-418D-AE19-62706E023703}">
                      <ahyp:hlinkClr val="tx"/>
                    </a:ext>
                  </a:extLst>
                </a:hlinkClick>
              </a:rPr>
              <a:t>Flaticon</a:t>
            </a:r>
            <a:r>
              <a:rPr lang="en" sz="1200">
                <a:solidFill>
                  <a:schemeClr val="lt1"/>
                </a:solidFill>
                <a:latin typeface="Didact Gothic"/>
                <a:ea typeface="Didact Gothic"/>
                <a:cs typeface="Didact Gothic"/>
                <a:sym typeface="Didact Gothic"/>
              </a:rPr>
              <a:t>, and infographics &amp; images by </a:t>
            </a:r>
            <a:r>
              <a:rPr lang="en" sz="1200">
                <a:solidFill>
                  <a:schemeClr val="lt1"/>
                </a:solidFill>
                <a:uFill>
                  <a:noFill/>
                </a:uFill>
                <a:latin typeface="Didact Gothic"/>
                <a:ea typeface="Didact Gothic"/>
                <a:cs typeface="Didact Gothic"/>
                <a:sym typeface="Didact Gothic"/>
                <a:hlinkClick r:id="rId5">
                  <a:extLst>
                    <a:ext uri="{A12FA001-AC4F-418D-AE19-62706E023703}">
                      <ahyp:hlinkClr val="tx"/>
                    </a:ext>
                  </a:extLst>
                </a:hlinkClick>
              </a:rPr>
              <a:t>Freepik</a:t>
            </a:r>
            <a:endParaRPr sz="1200">
              <a:solidFill>
                <a:schemeClr val="lt1"/>
              </a:solidFill>
              <a:latin typeface="Didact Gothic"/>
              <a:ea typeface="Didact Gothic"/>
              <a:cs typeface="Didact Gothic"/>
              <a:sym typeface="Didact Gothic"/>
            </a:endParaRPr>
          </a:p>
          <a:p>
            <a:pPr indent="0" lvl="0" marL="0" rtl="0" algn="ctr">
              <a:spcBef>
                <a:spcPts val="0"/>
              </a:spcBef>
              <a:spcAft>
                <a:spcPts val="0"/>
              </a:spcAft>
              <a:buNone/>
            </a:pPr>
            <a:r>
              <a:t/>
            </a:r>
            <a:endParaRPr sz="1200">
              <a:solidFill>
                <a:schemeClr val="lt1"/>
              </a:solidFill>
              <a:latin typeface="Didact Gothic"/>
              <a:ea typeface="Didact Gothic"/>
              <a:cs typeface="Didact Gothic"/>
              <a:sym typeface="Didact Gothic"/>
            </a:endParaRPr>
          </a:p>
          <a:p>
            <a:pPr indent="0" lvl="0" marL="0" rtl="0" algn="ctr">
              <a:lnSpc>
                <a:spcPct val="115000"/>
              </a:lnSpc>
              <a:spcBef>
                <a:spcPts val="300"/>
              </a:spcBef>
              <a:spcAft>
                <a:spcPts val="0"/>
              </a:spcAft>
              <a:buNone/>
            </a:pPr>
            <a:r>
              <a:t/>
            </a:r>
            <a:endParaRPr sz="1200">
              <a:solidFill>
                <a:schemeClr val="lt1"/>
              </a:solidFill>
              <a:latin typeface="Didact Gothic"/>
              <a:ea typeface="Didact Gothic"/>
              <a:cs typeface="Didact Gothic"/>
              <a:sym typeface="Didact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9_1_1_1">
    <p:bg>
      <p:bgPr>
        <a:blipFill>
          <a:blip r:embed="rId2">
            <a:alphaModFix/>
          </a:blip>
          <a:stretch>
            <a:fillRect/>
          </a:stretch>
        </a:blipFill>
      </p:bgPr>
    </p:bg>
    <p:spTree>
      <p:nvGrpSpPr>
        <p:cNvPr id="111" name="Shape 111"/>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_1_1_1">
    <p:bg>
      <p:bgPr>
        <a:blipFill>
          <a:blip r:embed="rId2">
            <a:alphaModFix/>
          </a:blip>
          <a:stretch>
            <a:fillRect/>
          </a:stretch>
        </a:blipFill>
      </p:bgPr>
    </p:bg>
    <p:spTree>
      <p:nvGrpSpPr>
        <p:cNvPr id="112" name="Shape 112"/>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9_1_1_1_1_1">
    <p:bg>
      <p:bgPr>
        <a:solidFill>
          <a:schemeClr val="dk1"/>
        </a:solidFill>
      </p:bgPr>
    </p:bg>
    <p:spTree>
      <p:nvGrpSpPr>
        <p:cNvPr id="113" name="Shape 113"/>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14" name="Shape 11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4"/>
          <p:cNvSpPr/>
          <p:nvPr/>
        </p:nvSpPr>
        <p:spPr>
          <a:xfrm>
            <a:off x="382450" y="216225"/>
            <a:ext cx="8379119" cy="4737380"/>
          </a:xfrm>
          <a:custGeom>
            <a:rect b="b" l="l" r="r" t="t"/>
            <a:pathLst>
              <a:path extrusionOk="0" h="29674" w="40261">
                <a:moveTo>
                  <a:pt x="36473" y="989"/>
                </a:moveTo>
                <a:cubicBezTo>
                  <a:pt x="36245" y="944"/>
                  <a:pt x="36017" y="903"/>
                  <a:pt x="35789" y="882"/>
                </a:cubicBezTo>
                <a:cubicBezTo>
                  <a:pt x="34672" y="778"/>
                  <a:pt x="33552" y="713"/>
                  <a:pt x="32429" y="685"/>
                </a:cubicBezTo>
                <a:cubicBezTo>
                  <a:pt x="30887" y="640"/>
                  <a:pt x="29349" y="654"/>
                  <a:pt x="27811" y="640"/>
                </a:cubicBezTo>
                <a:cubicBezTo>
                  <a:pt x="27210" y="636"/>
                  <a:pt x="26615" y="640"/>
                  <a:pt x="26013" y="630"/>
                </a:cubicBezTo>
                <a:cubicBezTo>
                  <a:pt x="25312" y="619"/>
                  <a:pt x="24607" y="598"/>
                  <a:pt x="23906" y="560"/>
                </a:cubicBezTo>
                <a:cubicBezTo>
                  <a:pt x="22419" y="477"/>
                  <a:pt x="20929" y="432"/>
                  <a:pt x="19447" y="260"/>
                </a:cubicBezTo>
                <a:cubicBezTo>
                  <a:pt x="17984" y="94"/>
                  <a:pt x="16529" y="18"/>
                  <a:pt x="15067" y="8"/>
                </a:cubicBezTo>
                <a:cubicBezTo>
                  <a:pt x="13765" y="0"/>
                  <a:pt x="12471" y="91"/>
                  <a:pt x="11172" y="198"/>
                </a:cubicBezTo>
                <a:cubicBezTo>
                  <a:pt x="10629" y="246"/>
                  <a:pt x="10080" y="177"/>
                  <a:pt x="9534" y="201"/>
                </a:cubicBezTo>
                <a:cubicBezTo>
                  <a:pt x="8593" y="239"/>
                  <a:pt x="7657" y="180"/>
                  <a:pt x="6720" y="94"/>
                </a:cubicBezTo>
                <a:cubicBezTo>
                  <a:pt x="6568" y="73"/>
                  <a:pt x="6409" y="73"/>
                  <a:pt x="6257" y="91"/>
                </a:cubicBezTo>
                <a:cubicBezTo>
                  <a:pt x="5289" y="270"/>
                  <a:pt x="4318" y="453"/>
                  <a:pt x="3350" y="640"/>
                </a:cubicBezTo>
                <a:cubicBezTo>
                  <a:pt x="2665" y="767"/>
                  <a:pt x="2081" y="1069"/>
                  <a:pt x="1677" y="1694"/>
                </a:cubicBezTo>
                <a:cubicBezTo>
                  <a:pt x="1338" y="2209"/>
                  <a:pt x="962" y="2720"/>
                  <a:pt x="810" y="3342"/>
                </a:cubicBezTo>
                <a:cubicBezTo>
                  <a:pt x="647" y="4010"/>
                  <a:pt x="502" y="4680"/>
                  <a:pt x="516" y="5400"/>
                </a:cubicBezTo>
                <a:cubicBezTo>
                  <a:pt x="519" y="5786"/>
                  <a:pt x="446" y="6170"/>
                  <a:pt x="416" y="6561"/>
                </a:cubicBezTo>
                <a:cubicBezTo>
                  <a:pt x="350" y="7283"/>
                  <a:pt x="280" y="8002"/>
                  <a:pt x="236" y="8731"/>
                </a:cubicBezTo>
                <a:cubicBezTo>
                  <a:pt x="188" y="9426"/>
                  <a:pt x="173" y="10128"/>
                  <a:pt x="149" y="10822"/>
                </a:cubicBezTo>
                <a:cubicBezTo>
                  <a:pt x="119" y="11915"/>
                  <a:pt x="73" y="13006"/>
                  <a:pt x="66" y="14096"/>
                </a:cubicBezTo>
                <a:cubicBezTo>
                  <a:pt x="57" y="15530"/>
                  <a:pt x="125" y="16961"/>
                  <a:pt x="63" y="18382"/>
                </a:cubicBezTo>
                <a:cubicBezTo>
                  <a:pt x="1" y="19844"/>
                  <a:pt x="14" y="21292"/>
                  <a:pt x="132" y="22750"/>
                </a:cubicBezTo>
                <a:cubicBezTo>
                  <a:pt x="215" y="23732"/>
                  <a:pt x="368" y="24700"/>
                  <a:pt x="709" y="25633"/>
                </a:cubicBezTo>
                <a:cubicBezTo>
                  <a:pt x="1193" y="26957"/>
                  <a:pt x="2030" y="27880"/>
                  <a:pt x="3250" y="28419"/>
                </a:cubicBezTo>
                <a:cubicBezTo>
                  <a:pt x="3858" y="28689"/>
                  <a:pt x="4477" y="28875"/>
                  <a:pt x="5109" y="29003"/>
                </a:cubicBezTo>
                <a:cubicBezTo>
                  <a:pt x="5787" y="29145"/>
                  <a:pt x="6478" y="29217"/>
                  <a:pt x="7170" y="29255"/>
                </a:cubicBezTo>
                <a:cubicBezTo>
                  <a:pt x="8967" y="29348"/>
                  <a:pt x="10764" y="29390"/>
                  <a:pt x="12565" y="29477"/>
                </a:cubicBezTo>
                <a:cubicBezTo>
                  <a:pt x="14237" y="29570"/>
                  <a:pt x="15901" y="29597"/>
                  <a:pt x="17570" y="29556"/>
                </a:cubicBezTo>
                <a:cubicBezTo>
                  <a:pt x="18634" y="29528"/>
                  <a:pt x="19706" y="29556"/>
                  <a:pt x="20774" y="29584"/>
                </a:cubicBezTo>
                <a:cubicBezTo>
                  <a:pt x="22392" y="29618"/>
                  <a:pt x="24005" y="29674"/>
                  <a:pt x="25619" y="29542"/>
                </a:cubicBezTo>
                <a:cubicBezTo>
                  <a:pt x="25983" y="29514"/>
                  <a:pt x="26349" y="29501"/>
                  <a:pt x="26709" y="29525"/>
                </a:cubicBezTo>
                <a:cubicBezTo>
                  <a:pt x="26771" y="29528"/>
                  <a:pt x="26830" y="29535"/>
                  <a:pt x="26888" y="29549"/>
                </a:cubicBezTo>
                <a:cubicBezTo>
                  <a:pt x="27133" y="29597"/>
                  <a:pt x="31195" y="28983"/>
                  <a:pt x="31322" y="28979"/>
                </a:cubicBezTo>
                <a:cubicBezTo>
                  <a:pt x="32335" y="28910"/>
                  <a:pt x="33348" y="28837"/>
                  <a:pt x="34361" y="28778"/>
                </a:cubicBezTo>
                <a:cubicBezTo>
                  <a:pt x="35370" y="28710"/>
                  <a:pt x="36379" y="28592"/>
                  <a:pt x="37399" y="28613"/>
                </a:cubicBezTo>
                <a:cubicBezTo>
                  <a:pt x="37941" y="28627"/>
                  <a:pt x="38353" y="28474"/>
                  <a:pt x="38713" y="28094"/>
                </a:cubicBezTo>
                <a:cubicBezTo>
                  <a:pt x="38871" y="27922"/>
                  <a:pt x="39024" y="27727"/>
                  <a:pt x="39152" y="27523"/>
                </a:cubicBezTo>
                <a:cubicBezTo>
                  <a:pt x="39559" y="26836"/>
                  <a:pt x="39804" y="26092"/>
                  <a:pt x="39857" y="25263"/>
                </a:cubicBezTo>
                <a:cubicBezTo>
                  <a:pt x="39978" y="23362"/>
                  <a:pt x="40109" y="21475"/>
                  <a:pt x="40227" y="19571"/>
                </a:cubicBezTo>
                <a:cubicBezTo>
                  <a:pt x="40261" y="19014"/>
                  <a:pt x="40257" y="18457"/>
                  <a:pt x="40251" y="17894"/>
                </a:cubicBezTo>
                <a:cubicBezTo>
                  <a:pt x="40251" y="16463"/>
                  <a:pt x="40227" y="15039"/>
                  <a:pt x="40219" y="13612"/>
                </a:cubicBezTo>
                <a:cubicBezTo>
                  <a:pt x="40219" y="12267"/>
                  <a:pt x="40147" y="10923"/>
                  <a:pt x="40029" y="9585"/>
                </a:cubicBezTo>
                <a:cubicBezTo>
                  <a:pt x="39946" y="8600"/>
                  <a:pt x="39911" y="7622"/>
                  <a:pt x="39843" y="6640"/>
                </a:cubicBezTo>
                <a:cubicBezTo>
                  <a:pt x="39795" y="6028"/>
                  <a:pt x="39742" y="5410"/>
                  <a:pt x="39656" y="4798"/>
                </a:cubicBezTo>
                <a:cubicBezTo>
                  <a:pt x="39493" y="3754"/>
                  <a:pt x="39134" y="2787"/>
                  <a:pt x="38529" y="1922"/>
                </a:cubicBezTo>
                <a:cubicBezTo>
                  <a:pt x="38291" y="1576"/>
                  <a:pt x="38011" y="1314"/>
                  <a:pt x="37610" y="1235"/>
                </a:cubicBezTo>
                <a:cubicBezTo>
                  <a:pt x="37596" y="1231"/>
                  <a:pt x="37582" y="1227"/>
                  <a:pt x="37568" y="1224"/>
                </a:cubicBezTo>
                <a:cubicBezTo>
                  <a:pt x="37499" y="1214"/>
                  <a:pt x="37430" y="1200"/>
                  <a:pt x="37361" y="1186"/>
                </a:cubicBezTo>
                <a:cubicBezTo>
                  <a:pt x="37064" y="1128"/>
                  <a:pt x="36770" y="1051"/>
                  <a:pt x="36473" y="989"/>
                </a:cubicBezTo>
                <a:close/>
              </a:path>
            </a:pathLst>
          </a:custGeom>
          <a:solidFill>
            <a:srgbClr val="F8F5F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4"/>
          <p:cNvSpPr txBox="1"/>
          <p:nvPr>
            <p:ph type="title"/>
          </p:nvPr>
        </p:nvSpPr>
        <p:spPr>
          <a:xfrm>
            <a:off x="1081875" y="291577"/>
            <a:ext cx="3226800" cy="15837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atin typeface="Roboto Slab"/>
                <a:ea typeface="Roboto Slab"/>
                <a:cs typeface="Roboto Slab"/>
                <a:sym typeface="Roboto Slab"/>
              </a:defRPr>
            </a:lvl2pPr>
            <a:lvl3pPr lvl="2" rtl="0">
              <a:spcBef>
                <a:spcPts val="0"/>
              </a:spcBef>
              <a:spcAft>
                <a:spcPts val="0"/>
              </a:spcAft>
              <a:buNone/>
              <a:defRPr>
                <a:latin typeface="Roboto Slab"/>
                <a:ea typeface="Roboto Slab"/>
                <a:cs typeface="Roboto Slab"/>
                <a:sym typeface="Roboto Slab"/>
              </a:defRPr>
            </a:lvl3pPr>
            <a:lvl4pPr lvl="3" rtl="0">
              <a:spcBef>
                <a:spcPts val="0"/>
              </a:spcBef>
              <a:spcAft>
                <a:spcPts val="0"/>
              </a:spcAft>
              <a:buNone/>
              <a:defRPr>
                <a:latin typeface="Roboto Slab"/>
                <a:ea typeface="Roboto Slab"/>
                <a:cs typeface="Roboto Slab"/>
                <a:sym typeface="Roboto Slab"/>
              </a:defRPr>
            </a:lvl4pPr>
            <a:lvl5pPr lvl="4" rtl="0">
              <a:spcBef>
                <a:spcPts val="0"/>
              </a:spcBef>
              <a:spcAft>
                <a:spcPts val="0"/>
              </a:spcAft>
              <a:buNone/>
              <a:defRPr>
                <a:latin typeface="Roboto Slab"/>
                <a:ea typeface="Roboto Slab"/>
                <a:cs typeface="Roboto Slab"/>
                <a:sym typeface="Roboto Slab"/>
              </a:defRPr>
            </a:lvl5pPr>
            <a:lvl6pPr lvl="5" rtl="0">
              <a:spcBef>
                <a:spcPts val="0"/>
              </a:spcBef>
              <a:spcAft>
                <a:spcPts val="0"/>
              </a:spcAft>
              <a:buNone/>
              <a:defRPr>
                <a:latin typeface="Roboto Slab"/>
                <a:ea typeface="Roboto Slab"/>
                <a:cs typeface="Roboto Slab"/>
                <a:sym typeface="Roboto Slab"/>
              </a:defRPr>
            </a:lvl6pPr>
            <a:lvl7pPr lvl="6" rtl="0">
              <a:spcBef>
                <a:spcPts val="0"/>
              </a:spcBef>
              <a:spcAft>
                <a:spcPts val="0"/>
              </a:spcAft>
              <a:buNone/>
              <a:defRPr>
                <a:latin typeface="Roboto Slab"/>
                <a:ea typeface="Roboto Slab"/>
                <a:cs typeface="Roboto Slab"/>
                <a:sym typeface="Roboto Slab"/>
              </a:defRPr>
            </a:lvl7pPr>
            <a:lvl8pPr lvl="7" rtl="0">
              <a:spcBef>
                <a:spcPts val="0"/>
              </a:spcBef>
              <a:spcAft>
                <a:spcPts val="0"/>
              </a:spcAft>
              <a:buNone/>
              <a:defRPr>
                <a:latin typeface="Roboto Slab"/>
                <a:ea typeface="Roboto Slab"/>
                <a:cs typeface="Roboto Slab"/>
                <a:sym typeface="Roboto Slab"/>
              </a:defRPr>
            </a:lvl8pPr>
            <a:lvl9pPr lvl="8" rtl="0">
              <a:spcBef>
                <a:spcPts val="0"/>
              </a:spcBef>
              <a:spcAft>
                <a:spcPts val="0"/>
              </a:spcAft>
              <a:buNone/>
              <a:defRPr>
                <a:latin typeface="Roboto Slab"/>
                <a:ea typeface="Roboto Slab"/>
                <a:cs typeface="Roboto Slab"/>
                <a:sym typeface="Roboto Slab"/>
              </a:defRPr>
            </a:lvl9pPr>
          </a:lstStyle>
          <a:p/>
        </p:txBody>
      </p:sp>
      <p:sp>
        <p:nvSpPr>
          <p:cNvPr id="18" name="Google Shape;18;p4"/>
          <p:cNvSpPr txBox="1"/>
          <p:nvPr>
            <p:ph idx="1" type="subTitle"/>
          </p:nvPr>
        </p:nvSpPr>
        <p:spPr>
          <a:xfrm flipH="1">
            <a:off x="1081875" y="3560050"/>
            <a:ext cx="3853200" cy="9462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solidFill>
                  <a:schemeClr val="accent2"/>
                </a:solidFill>
              </a:defRPr>
            </a:lvl2pPr>
            <a:lvl3pPr lvl="2" rtl="0">
              <a:lnSpc>
                <a:spcPct val="100000"/>
              </a:lnSpc>
              <a:spcBef>
                <a:spcPts val="0"/>
              </a:spcBef>
              <a:spcAft>
                <a:spcPts val="0"/>
              </a:spcAft>
              <a:buNone/>
              <a:defRPr sz="1400">
                <a:solidFill>
                  <a:schemeClr val="accent2"/>
                </a:solidFill>
              </a:defRPr>
            </a:lvl3pPr>
            <a:lvl4pPr lvl="3" rtl="0">
              <a:lnSpc>
                <a:spcPct val="100000"/>
              </a:lnSpc>
              <a:spcBef>
                <a:spcPts val="0"/>
              </a:spcBef>
              <a:spcAft>
                <a:spcPts val="0"/>
              </a:spcAft>
              <a:buNone/>
              <a:defRPr sz="1400">
                <a:solidFill>
                  <a:schemeClr val="accent2"/>
                </a:solidFill>
              </a:defRPr>
            </a:lvl4pPr>
            <a:lvl5pPr lvl="4" rtl="0">
              <a:lnSpc>
                <a:spcPct val="100000"/>
              </a:lnSpc>
              <a:spcBef>
                <a:spcPts val="0"/>
              </a:spcBef>
              <a:spcAft>
                <a:spcPts val="0"/>
              </a:spcAft>
              <a:buNone/>
              <a:defRPr sz="1400">
                <a:solidFill>
                  <a:schemeClr val="accent2"/>
                </a:solidFill>
              </a:defRPr>
            </a:lvl5pPr>
            <a:lvl6pPr lvl="5" rtl="0">
              <a:lnSpc>
                <a:spcPct val="100000"/>
              </a:lnSpc>
              <a:spcBef>
                <a:spcPts val="0"/>
              </a:spcBef>
              <a:spcAft>
                <a:spcPts val="0"/>
              </a:spcAft>
              <a:buNone/>
              <a:defRPr sz="1400">
                <a:solidFill>
                  <a:schemeClr val="accent2"/>
                </a:solidFill>
              </a:defRPr>
            </a:lvl6pPr>
            <a:lvl7pPr lvl="6" rtl="0">
              <a:lnSpc>
                <a:spcPct val="100000"/>
              </a:lnSpc>
              <a:spcBef>
                <a:spcPts val="0"/>
              </a:spcBef>
              <a:spcAft>
                <a:spcPts val="0"/>
              </a:spcAft>
              <a:buNone/>
              <a:defRPr sz="1400">
                <a:solidFill>
                  <a:schemeClr val="accent2"/>
                </a:solidFill>
              </a:defRPr>
            </a:lvl7pPr>
            <a:lvl8pPr lvl="7" rtl="0">
              <a:lnSpc>
                <a:spcPct val="100000"/>
              </a:lnSpc>
              <a:spcBef>
                <a:spcPts val="0"/>
              </a:spcBef>
              <a:spcAft>
                <a:spcPts val="0"/>
              </a:spcAft>
              <a:buNone/>
              <a:defRPr sz="1400">
                <a:solidFill>
                  <a:schemeClr val="accent2"/>
                </a:solidFill>
              </a:defRPr>
            </a:lvl8pPr>
            <a:lvl9pPr lvl="8" rtl="0">
              <a:lnSpc>
                <a:spcPct val="100000"/>
              </a:lnSpc>
              <a:spcBef>
                <a:spcPts val="0"/>
              </a:spcBef>
              <a:spcAft>
                <a:spcPts val="0"/>
              </a:spcAft>
              <a:buNone/>
              <a:defRPr sz="1400">
                <a:solidFill>
                  <a:schemeClr val="accent2"/>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19" name="Shape 19"/>
        <p:cNvGrpSpPr/>
        <p:nvPr/>
      </p:nvGrpSpPr>
      <p:grpSpPr>
        <a:xfrm>
          <a:off x="0" y="0"/>
          <a:ext cx="0" cy="0"/>
          <a:chOff x="0" y="0"/>
          <a:chExt cx="0" cy="0"/>
        </a:xfrm>
      </p:grpSpPr>
      <p:sp>
        <p:nvSpPr>
          <p:cNvPr id="20" name="Google Shape;20;p5"/>
          <p:cNvSpPr txBox="1"/>
          <p:nvPr>
            <p:ph type="ctrTitle"/>
          </p:nvPr>
        </p:nvSpPr>
        <p:spPr>
          <a:xfrm>
            <a:off x="1792500" y="521575"/>
            <a:ext cx="5559000" cy="5799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3600"/>
              <a:buNone/>
              <a:defRPr sz="33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
        <p:nvSpPr>
          <p:cNvPr id="21" name="Google Shape;21;p5"/>
          <p:cNvSpPr txBox="1"/>
          <p:nvPr>
            <p:ph idx="1" type="subTitle"/>
          </p:nvPr>
        </p:nvSpPr>
        <p:spPr>
          <a:xfrm>
            <a:off x="4987050" y="3311825"/>
            <a:ext cx="3231900" cy="109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1600"/>
              </a:spcBef>
              <a:spcAft>
                <a:spcPts val="0"/>
              </a:spcAft>
              <a:buNone/>
              <a:defRPr sz="1600"/>
            </a:lvl2pPr>
            <a:lvl3pPr lvl="2" rtl="0" algn="ctr">
              <a:lnSpc>
                <a:spcPct val="100000"/>
              </a:lnSpc>
              <a:spcBef>
                <a:spcPts val="1600"/>
              </a:spcBef>
              <a:spcAft>
                <a:spcPts val="0"/>
              </a:spcAft>
              <a:buNone/>
              <a:defRPr sz="1600"/>
            </a:lvl3pPr>
            <a:lvl4pPr lvl="3" rtl="0" algn="ctr">
              <a:lnSpc>
                <a:spcPct val="100000"/>
              </a:lnSpc>
              <a:spcBef>
                <a:spcPts val="1600"/>
              </a:spcBef>
              <a:spcAft>
                <a:spcPts val="0"/>
              </a:spcAft>
              <a:buNone/>
              <a:defRPr sz="1600"/>
            </a:lvl4pPr>
            <a:lvl5pPr lvl="4" rtl="0" algn="ctr">
              <a:lnSpc>
                <a:spcPct val="100000"/>
              </a:lnSpc>
              <a:spcBef>
                <a:spcPts val="1600"/>
              </a:spcBef>
              <a:spcAft>
                <a:spcPts val="0"/>
              </a:spcAft>
              <a:buNone/>
              <a:defRPr sz="1600"/>
            </a:lvl5pPr>
            <a:lvl6pPr lvl="5" rtl="0" algn="ctr">
              <a:lnSpc>
                <a:spcPct val="100000"/>
              </a:lnSpc>
              <a:spcBef>
                <a:spcPts val="1600"/>
              </a:spcBef>
              <a:spcAft>
                <a:spcPts val="0"/>
              </a:spcAft>
              <a:buNone/>
              <a:defRPr sz="1600"/>
            </a:lvl6pPr>
            <a:lvl7pPr lvl="6" rtl="0" algn="ctr">
              <a:lnSpc>
                <a:spcPct val="100000"/>
              </a:lnSpc>
              <a:spcBef>
                <a:spcPts val="1600"/>
              </a:spcBef>
              <a:spcAft>
                <a:spcPts val="0"/>
              </a:spcAft>
              <a:buNone/>
              <a:defRPr sz="1600"/>
            </a:lvl7pPr>
            <a:lvl8pPr lvl="7" rtl="0" algn="ctr">
              <a:lnSpc>
                <a:spcPct val="100000"/>
              </a:lnSpc>
              <a:spcBef>
                <a:spcPts val="1600"/>
              </a:spcBef>
              <a:spcAft>
                <a:spcPts val="0"/>
              </a:spcAft>
              <a:buNone/>
              <a:defRPr sz="1600"/>
            </a:lvl8pPr>
            <a:lvl9pPr lvl="8" rtl="0" algn="ctr">
              <a:lnSpc>
                <a:spcPct val="100000"/>
              </a:lnSpc>
              <a:spcBef>
                <a:spcPts val="1600"/>
              </a:spcBef>
              <a:spcAft>
                <a:spcPts val="1600"/>
              </a:spcAft>
              <a:buNone/>
              <a:defRPr sz="1600"/>
            </a:lvl9pPr>
          </a:lstStyle>
          <a:p/>
        </p:txBody>
      </p:sp>
      <p:sp>
        <p:nvSpPr>
          <p:cNvPr id="22" name="Google Shape;22;p5"/>
          <p:cNvSpPr txBox="1"/>
          <p:nvPr>
            <p:ph idx="2" type="subTitle"/>
          </p:nvPr>
        </p:nvSpPr>
        <p:spPr>
          <a:xfrm>
            <a:off x="925050" y="3315325"/>
            <a:ext cx="3231900" cy="109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1600"/>
              </a:spcBef>
              <a:spcAft>
                <a:spcPts val="0"/>
              </a:spcAft>
              <a:buNone/>
              <a:defRPr sz="1600"/>
            </a:lvl2pPr>
            <a:lvl3pPr lvl="2" rtl="0" algn="ctr">
              <a:lnSpc>
                <a:spcPct val="100000"/>
              </a:lnSpc>
              <a:spcBef>
                <a:spcPts val="1600"/>
              </a:spcBef>
              <a:spcAft>
                <a:spcPts val="0"/>
              </a:spcAft>
              <a:buNone/>
              <a:defRPr sz="1600"/>
            </a:lvl3pPr>
            <a:lvl4pPr lvl="3" rtl="0" algn="ctr">
              <a:lnSpc>
                <a:spcPct val="100000"/>
              </a:lnSpc>
              <a:spcBef>
                <a:spcPts val="1600"/>
              </a:spcBef>
              <a:spcAft>
                <a:spcPts val="0"/>
              </a:spcAft>
              <a:buNone/>
              <a:defRPr sz="1600"/>
            </a:lvl4pPr>
            <a:lvl5pPr lvl="4" rtl="0" algn="ctr">
              <a:lnSpc>
                <a:spcPct val="100000"/>
              </a:lnSpc>
              <a:spcBef>
                <a:spcPts val="1600"/>
              </a:spcBef>
              <a:spcAft>
                <a:spcPts val="0"/>
              </a:spcAft>
              <a:buNone/>
              <a:defRPr sz="1600"/>
            </a:lvl5pPr>
            <a:lvl6pPr lvl="5" rtl="0" algn="ctr">
              <a:lnSpc>
                <a:spcPct val="100000"/>
              </a:lnSpc>
              <a:spcBef>
                <a:spcPts val="1600"/>
              </a:spcBef>
              <a:spcAft>
                <a:spcPts val="0"/>
              </a:spcAft>
              <a:buNone/>
              <a:defRPr sz="1600"/>
            </a:lvl6pPr>
            <a:lvl7pPr lvl="6" rtl="0" algn="ctr">
              <a:lnSpc>
                <a:spcPct val="100000"/>
              </a:lnSpc>
              <a:spcBef>
                <a:spcPts val="1600"/>
              </a:spcBef>
              <a:spcAft>
                <a:spcPts val="0"/>
              </a:spcAft>
              <a:buNone/>
              <a:defRPr sz="1600"/>
            </a:lvl7pPr>
            <a:lvl8pPr lvl="7" rtl="0" algn="ctr">
              <a:lnSpc>
                <a:spcPct val="100000"/>
              </a:lnSpc>
              <a:spcBef>
                <a:spcPts val="1600"/>
              </a:spcBef>
              <a:spcAft>
                <a:spcPts val="0"/>
              </a:spcAft>
              <a:buNone/>
              <a:defRPr sz="1600"/>
            </a:lvl8pPr>
            <a:lvl9pPr lvl="8" rtl="0" algn="ctr">
              <a:lnSpc>
                <a:spcPct val="100000"/>
              </a:lnSpc>
              <a:spcBef>
                <a:spcPts val="1600"/>
              </a:spcBef>
              <a:spcAft>
                <a:spcPts val="1600"/>
              </a:spcAft>
              <a:buNone/>
              <a:defRPr sz="1600"/>
            </a:lvl9pPr>
          </a:lstStyle>
          <a:p/>
        </p:txBody>
      </p:sp>
      <p:sp>
        <p:nvSpPr>
          <p:cNvPr id="23" name="Google Shape;23;p5"/>
          <p:cNvSpPr txBox="1"/>
          <p:nvPr>
            <p:ph idx="3" type="subTitle"/>
          </p:nvPr>
        </p:nvSpPr>
        <p:spPr>
          <a:xfrm>
            <a:off x="4987050" y="2724031"/>
            <a:ext cx="3231900" cy="361800"/>
          </a:xfrm>
          <a:prstGeom prst="rect">
            <a:avLst/>
          </a:prstGeom>
          <a:noFill/>
        </p:spPr>
        <p:txBody>
          <a:bodyPr anchorCtr="0" anchor="t" bIns="0" lIns="91425" spcFirstLastPara="1" rIns="91425" wrap="square" tIns="91425">
            <a:noAutofit/>
          </a:bodyPr>
          <a:lstStyle>
            <a:lvl1pPr lvl="0" rtl="0" algn="ctr">
              <a:lnSpc>
                <a:spcPct val="100000"/>
              </a:lnSpc>
              <a:spcBef>
                <a:spcPts val="0"/>
              </a:spcBef>
              <a:spcAft>
                <a:spcPts val="0"/>
              </a:spcAft>
              <a:buNone/>
              <a:defRPr b="1" sz="3000">
                <a:latin typeface="Amatic SC"/>
                <a:ea typeface="Amatic SC"/>
                <a:cs typeface="Amatic SC"/>
                <a:sym typeface="Amatic SC"/>
              </a:defRPr>
            </a:lvl1pPr>
            <a:lvl2pPr lvl="1" rtl="0" algn="ctr">
              <a:lnSpc>
                <a:spcPct val="100000"/>
              </a:lnSpc>
              <a:spcBef>
                <a:spcPts val="1600"/>
              </a:spcBef>
              <a:spcAft>
                <a:spcPts val="0"/>
              </a:spcAft>
              <a:buNone/>
              <a:defRPr b="1" sz="3000">
                <a:latin typeface="Amatic SC"/>
                <a:ea typeface="Amatic SC"/>
                <a:cs typeface="Amatic SC"/>
                <a:sym typeface="Amatic SC"/>
              </a:defRPr>
            </a:lvl2pPr>
            <a:lvl3pPr lvl="2" rtl="0" algn="ctr">
              <a:lnSpc>
                <a:spcPct val="100000"/>
              </a:lnSpc>
              <a:spcBef>
                <a:spcPts val="1600"/>
              </a:spcBef>
              <a:spcAft>
                <a:spcPts val="0"/>
              </a:spcAft>
              <a:buNone/>
              <a:defRPr b="1" sz="3000">
                <a:latin typeface="Amatic SC"/>
                <a:ea typeface="Amatic SC"/>
                <a:cs typeface="Amatic SC"/>
                <a:sym typeface="Amatic SC"/>
              </a:defRPr>
            </a:lvl3pPr>
            <a:lvl4pPr lvl="3" rtl="0" algn="ctr">
              <a:lnSpc>
                <a:spcPct val="100000"/>
              </a:lnSpc>
              <a:spcBef>
                <a:spcPts val="1600"/>
              </a:spcBef>
              <a:spcAft>
                <a:spcPts val="0"/>
              </a:spcAft>
              <a:buNone/>
              <a:defRPr b="1" sz="3000">
                <a:latin typeface="Amatic SC"/>
                <a:ea typeface="Amatic SC"/>
                <a:cs typeface="Amatic SC"/>
                <a:sym typeface="Amatic SC"/>
              </a:defRPr>
            </a:lvl4pPr>
            <a:lvl5pPr lvl="4" rtl="0" algn="ctr">
              <a:lnSpc>
                <a:spcPct val="100000"/>
              </a:lnSpc>
              <a:spcBef>
                <a:spcPts val="1600"/>
              </a:spcBef>
              <a:spcAft>
                <a:spcPts val="0"/>
              </a:spcAft>
              <a:buNone/>
              <a:defRPr b="1" sz="3000">
                <a:latin typeface="Amatic SC"/>
                <a:ea typeface="Amatic SC"/>
                <a:cs typeface="Amatic SC"/>
                <a:sym typeface="Amatic SC"/>
              </a:defRPr>
            </a:lvl5pPr>
            <a:lvl6pPr lvl="5" rtl="0" algn="ctr">
              <a:lnSpc>
                <a:spcPct val="100000"/>
              </a:lnSpc>
              <a:spcBef>
                <a:spcPts val="1600"/>
              </a:spcBef>
              <a:spcAft>
                <a:spcPts val="0"/>
              </a:spcAft>
              <a:buNone/>
              <a:defRPr b="1" sz="3000">
                <a:latin typeface="Amatic SC"/>
                <a:ea typeface="Amatic SC"/>
                <a:cs typeface="Amatic SC"/>
                <a:sym typeface="Amatic SC"/>
              </a:defRPr>
            </a:lvl6pPr>
            <a:lvl7pPr lvl="6" rtl="0" algn="ctr">
              <a:lnSpc>
                <a:spcPct val="100000"/>
              </a:lnSpc>
              <a:spcBef>
                <a:spcPts val="1600"/>
              </a:spcBef>
              <a:spcAft>
                <a:spcPts val="0"/>
              </a:spcAft>
              <a:buNone/>
              <a:defRPr b="1" sz="3000">
                <a:latin typeface="Amatic SC"/>
                <a:ea typeface="Amatic SC"/>
                <a:cs typeface="Amatic SC"/>
                <a:sym typeface="Amatic SC"/>
              </a:defRPr>
            </a:lvl7pPr>
            <a:lvl8pPr lvl="7" rtl="0" algn="ctr">
              <a:lnSpc>
                <a:spcPct val="100000"/>
              </a:lnSpc>
              <a:spcBef>
                <a:spcPts val="1600"/>
              </a:spcBef>
              <a:spcAft>
                <a:spcPts val="0"/>
              </a:spcAft>
              <a:buNone/>
              <a:defRPr b="1" sz="3000">
                <a:latin typeface="Amatic SC"/>
                <a:ea typeface="Amatic SC"/>
                <a:cs typeface="Amatic SC"/>
                <a:sym typeface="Amatic SC"/>
              </a:defRPr>
            </a:lvl8pPr>
            <a:lvl9pPr lvl="8" rtl="0" algn="ctr">
              <a:lnSpc>
                <a:spcPct val="100000"/>
              </a:lnSpc>
              <a:spcBef>
                <a:spcPts val="1600"/>
              </a:spcBef>
              <a:spcAft>
                <a:spcPts val="1600"/>
              </a:spcAft>
              <a:buNone/>
              <a:defRPr b="1" sz="3000">
                <a:latin typeface="Amatic SC"/>
                <a:ea typeface="Amatic SC"/>
                <a:cs typeface="Amatic SC"/>
                <a:sym typeface="Amatic SC"/>
              </a:defRPr>
            </a:lvl9pPr>
          </a:lstStyle>
          <a:p/>
        </p:txBody>
      </p:sp>
      <p:sp>
        <p:nvSpPr>
          <p:cNvPr id="24" name="Google Shape;24;p5"/>
          <p:cNvSpPr txBox="1"/>
          <p:nvPr>
            <p:ph idx="4" type="subTitle"/>
          </p:nvPr>
        </p:nvSpPr>
        <p:spPr>
          <a:xfrm>
            <a:off x="925050" y="2724019"/>
            <a:ext cx="3231900" cy="361800"/>
          </a:xfrm>
          <a:prstGeom prst="rect">
            <a:avLst/>
          </a:prstGeom>
          <a:noFill/>
        </p:spPr>
        <p:txBody>
          <a:bodyPr anchorCtr="0" anchor="t" bIns="0" lIns="91425" spcFirstLastPara="1" rIns="91425" wrap="square" tIns="91425">
            <a:noAutofit/>
          </a:bodyPr>
          <a:lstStyle>
            <a:lvl1pPr lvl="0" rtl="0" algn="ctr">
              <a:lnSpc>
                <a:spcPct val="100000"/>
              </a:lnSpc>
              <a:spcBef>
                <a:spcPts val="0"/>
              </a:spcBef>
              <a:spcAft>
                <a:spcPts val="0"/>
              </a:spcAft>
              <a:buNone/>
              <a:defRPr b="1" sz="3000">
                <a:latin typeface="Amatic SC"/>
                <a:ea typeface="Amatic SC"/>
                <a:cs typeface="Amatic SC"/>
                <a:sym typeface="Amatic SC"/>
              </a:defRPr>
            </a:lvl1pPr>
            <a:lvl2pPr lvl="1" rtl="0" algn="ctr">
              <a:lnSpc>
                <a:spcPct val="100000"/>
              </a:lnSpc>
              <a:spcBef>
                <a:spcPts val="1600"/>
              </a:spcBef>
              <a:spcAft>
                <a:spcPts val="0"/>
              </a:spcAft>
              <a:buNone/>
              <a:defRPr b="1" sz="3000">
                <a:latin typeface="Amatic SC"/>
                <a:ea typeface="Amatic SC"/>
                <a:cs typeface="Amatic SC"/>
                <a:sym typeface="Amatic SC"/>
              </a:defRPr>
            </a:lvl2pPr>
            <a:lvl3pPr lvl="2" rtl="0" algn="ctr">
              <a:lnSpc>
                <a:spcPct val="100000"/>
              </a:lnSpc>
              <a:spcBef>
                <a:spcPts val="1600"/>
              </a:spcBef>
              <a:spcAft>
                <a:spcPts val="0"/>
              </a:spcAft>
              <a:buNone/>
              <a:defRPr b="1" sz="3000">
                <a:latin typeface="Amatic SC"/>
                <a:ea typeface="Amatic SC"/>
                <a:cs typeface="Amatic SC"/>
                <a:sym typeface="Amatic SC"/>
              </a:defRPr>
            </a:lvl3pPr>
            <a:lvl4pPr lvl="3" rtl="0" algn="ctr">
              <a:lnSpc>
                <a:spcPct val="100000"/>
              </a:lnSpc>
              <a:spcBef>
                <a:spcPts val="1600"/>
              </a:spcBef>
              <a:spcAft>
                <a:spcPts val="0"/>
              </a:spcAft>
              <a:buNone/>
              <a:defRPr b="1" sz="3000">
                <a:latin typeface="Amatic SC"/>
                <a:ea typeface="Amatic SC"/>
                <a:cs typeface="Amatic SC"/>
                <a:sym typeface="Amatic SC"/>
              </a:defRPr>
            </a:lvl4pPr>
            <a:lvl5pPr lvl="4" rtl="0" algn="ctr">
              <a:lnSpc>
                <a:spcPct val="100000"/>
              </a:lnSpc>
              <a:spcBef>
                <a:spcPts val="1600"/>
              </a:spcBef>
              <a:spcAft>
                <a:spcPts val="0"/>
              </a:spcAft>
              <a:buNone/>
              <a:defRPr b="1" sz="3000">
                <a:latin typeface="Amatic SC"/>
                <a:ea typeface="Amatic SC"/>
                <a:cs typeface="Amatic SC"/>
                <a:sym typeface="Amatic SC"/>
              </a:defRPr>
            </a:lvl5pPr>
            <a:lvl6pPr lvl="5" rtl="0" algn="ctr">
              <a:lnSpc>
                <a:spcPct val="100000"/>
              </a:lnSpc>
              <a:spcBef>
                <a:spcPts val="1600"/>
              </a:spcBef>
              <a:spcAft>
                <a:spcPts val="0"/>
              </a:spcAft>
              <a:buNone/>
              <a:defRPr b="1" sz="3000">
                <a:latin typeface="Amatic SC"/>
                <a:ea typeface="Amatic SC"/>
                <a:cs typeface="Amatic SC"/>
                <a:sym typeface="Amatic SC"/>
              </a:defRPr>
            </a:lvl6pPr>
            <a:lvl7pPr lvl="6" rtl="0" algn="ctr">
              <a:lnSpc>
                <a:spcPct val="100000"/>
              </a:lnSpc>
              <a:spcBef>
                <a:spcPts val="1600"/>
              </a:spcBef>
              <a:spcAft>
                <a:spcPts val="0"/>
              </a:spcAft>
              <a:buNone/>
              <a:defRPr b="1" sz="3000">
                <a:latin typeface="Amatic SC"/>
                <a:ea typeface="Amatic SC"/>
                <a:cs typeface="Amatic SC"/>
                <a:sym typeface="Amatic SC"/>
              </a:defRPr>
            </a:lvl7pPr>
            <a:lvl8pPr lvl="7" rtl="0" algn="ctr">
              <a:lnSpc>
                <a:spcPct val="100000"/>
              </a:lnSpc>
              <a:spcBef>
                <a:spcPts val="1600"/>
              </a:spcBef>
              <a:spcAft>
                <a:spcPts val="0"/>
              </a:spcAft>
              <a:buNone/>
              <a:defRPr b="1" sz="3000">
                <a:latin typeface="Amatic SC"/>
                <a:ea typeface="Amatic SC"/>
                <a:cs typeface="Amatic SC"/>
                <a:sym typeface="Amatic SC"/>
              </a:defRPr>
            </a:lvl8pPr>
            <a:lvl9pPr lvl="8" rtl="0" algn="ctr">
              <a:lnSpc>
                <a:spcPct val="100000"/>
              </a:lnSpc>
              <a:spcBef>
                <a:spcPts val="1600"/>
              </a:spcBef>
              <a:spcAft>
                <a:spcPts val="1600"/>
              </a:spcAft>
              <a:buNone/>
              <a:defRPr b="1" sz="3000">
                <a:latin typeface="Amatic SC"/>
                <a:ea typeface="Amatic SC"/>
                <a:cs typeface="Amatic SC"/>
                <a:sym typeface="Amatic SC"/>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6"/>
          <p:cNvSpPr txBox="1"/>
          <p:nvPr>
            <p:ph type="ctrTitle"/>
          </p:nvPr>
        </p:nvSpPr>
        <p:spPr>
          <a:xfrm>
            <a:off x="1792500" y="521575"/>
            <a:ext cx="5559000" cy="5799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3600"/>
              <a:buNone/>
              <a:defRPr sz="33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7"/>
          <p:cNvSpPr txBox="1"/>
          <p:nvPr>
            <p:ph type="ctrTitle"/>
          </p:nvPr>
        </p:nvSpPr>
        <p:spPr>
          <a:xfrm>
            <a:off x="3071050" y="1177457"/>
            <a:ext cx="3012000" cy="1205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8000">
                <a:solidFill>
                  <a:schemeClr val="accent6"/>
                </a:solidFill>
              </a:defRPr>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29" name="Google Shape;29;p7"/>
          <p:cNvSpPr txBox="1"/>
          <p:nvPr>
            <p:ph idx="1" type="subTitle"/>
          </p:nvPr>
        </p:nvSpPr>
        <p:spPr>
          <a:xfrm>
            <a:off x="2160500" y="2565371"/>
            <a:ext cx="4766400" cy="1499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1600"/>
              </a:spcBef>
              <a:spcAft>
                <a:spcPts val="0"/>
              </a:spcAft>
              <a:buNone/>
              <a:defRPr sz="1600"/>
            </a:lvl2pPr>
            <a:lvl3pPr lvl="2" rtl="0" algn="ctr">
              <a:lnSpc>
                <a:spcPct val="100000"/>
              </a:lnSpc>
              <a:spcBef>
                <a:spcPts val="1600"/>
              </a:spcBef>
              <a:spcAft>
                <a:spcPts val="0"/>
              </a:spcAft>
              <a:buNone/>
              <a:defRPr sz="1600"/>
            </a:lvl3pPr>
            <a:lvl4pPr lvl="3" rtl="0" algn="ctr">
              <a:lnSpc>
                <a:spcPct val="100000"/>
              </a:lnSpc>
              <a:spcBef>
                <a:spcPts val="1600"/>
              </a:spcBef>
              <a:spcAft>
                <a:spcPts val="0"/>
              </a:spcAft>
              <a:buNone/>
              <a:defRPr sz="1600"/>
            </a:lvl4pPr>
            <a:lvl5pPr lvl="4" rtl="0" algn="ctr">
              <a:lnSpc>
                <a:spcPct val="100000"/>
              </a:lnSpc>
              <a:spcBef>
                <a:spcPts val="1600"/>
              </a:spcBef>
              <a:spcAft>
                <a:spcPts val="0"/>
              </a:spcAft>
              <a:buNone/>
              <a:defRPr sz="1600"/>
            </a:lvl5pPr>
            <a:lvl6pPr lvl="5" rtl="0" algn="ctr">
              <a:lnSpc>
                <a:spcPct val="100000"/>
              </a:lnSpc>
              <a:spcBef>
                <a:spcPts val="1600"/>
              </a:spcBef>
              <a:spcAft>
                <a:spcPts val="0"/>
              </a:spcAft>
              <a:buNone/>
              <a:defRPr sz="1600"/>
            </a:lvl6pPr>
            <a:lvl7pPr lvl="6" rtl="0" algn="ctr">
              <a:lnSpc>
                <a:spcPct val="100000"/>
              </a:lnSpc>
              <a:spcBef>
                <a:spcPts val="1600"/>
              </a:spcBef>
              <a:spcAft>
                <a:spcPts val="0"/>
              </a:spcAft>
              <a:buNone/>
              <a:defRPr sz="1600"/>
            </a:lvl7pPr>
            <a:lvl8pPr lvl="7" rtl="0" algn="ctr">
              <a:lnSpc>
                <a:spcPct val="100000"/>
              </a:lnSpc>
              <a:spcBef>
                <a:spcPts val="1600"/>
              </a:spcBef>
              <a:spcAft>
                <a:spcPts val="0"/>
              </a:spcAft>
              <a:buNone/>
              <a:defRPr sz="1600"/>
            </a:lvl8pPr>
            <a:lvl9pPr lvl="8" rtl="0" algn="ctr">
              <a:lnSpc>
                <a:spcPct val="100000"/>
              </a:lnSpc>
              <a:spcBef>
                <a:spcPts val="1600"/>
              </a:spcBef>
              <a:spcAft>
                <a:spcPts val="1600"/>
              </a:spcAft>
              <a:buNone/>
              <a:defRPr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8"/>
          <p:cNvSpPr txBox="1"/>
          <p:nvPr>
            <p:ph type="title"/>
          </p:nvPr>
        </p:nvSpPr>
        <p:spPr>
          <a:xfrm>
            <a:off x="5394750" y="752850"/>
            <a:ext cx="2452800" cy="3637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4800"/>
              <a:buNone/>
              <a:defRPr/>
            </a:lvl1pPr>
            <a:lvl2pPr lvl="1">
              <a:spcBef>
                <a:spcPts val="0"/>
              </a:spcBef>
              <a:spcAft>
                <a:spcPts val="0"/>
              </a:spcAft>
              <a:buClr>
                <a:schemeClr val="accent3"/>
              </a:buClr>
              <a:buSzPts val="4800"/>
              <a:buNone/>
              <a:defRPr sz="4800">
                <a:solidFill>
                  <a:schemeClr val="accent3"/>
                </a:solidFill>
              </a:defRPr>
            </a:lvl2pPr>
            <a:lvl3pPr lvl="2">
              <a:spcBef>
                <a:spcPts val="0"/>
              </a:spcBef>
              <a:spcAft>
                <a:spcPts val="0"/>
              </a:spcAft>
              <a:buClr>
                <a:schemeClr val="accent3"/>
              </a:buClr>
              <a:buSzPts val="4800"/>
              <a:buNone/>
              <a:defRPr sz="4800">
                <a:solidFill>
                  <a:schemeClr val="accent3"/>
                </a:solidFill>
              </a:defRPr>
            </a:lvl3pPr>
            <a:lvl4pPr lvl="3">
              <a:spcBef>
                <a:spcPts val="0"/>
              </a:spcBef>
              <a:spcAft>
                <a:spcPts val="0"/>
              </a:spcAft>
              <a:buClr>
                <a:schemeClr val="accent3"/>
              </a:buClr>
              <a:buSzPts val="4800"/>
              <a:buNone/>
              <a:defRPr sz="4800">
                <a:solidFill>
                  <a:schemeClr val="accent3"/>
                </a:solidFill>
              </a:defRPr>
            </a:lvl4pPr>
            <a:lvl5pPr lvl="4">
              <a:spcBef>
                <a:spcPts val="0"/>
              </a:spcBef>
              <a:spcAft>
                <a:spcPts val="0"/>
              </a:spcAft>
              <a:buClr>
                <a:schemeClr val="accent3"/>
              </a:buClr>
              <a:buSzPts val="4800"/>
              <a:buNone/>
              <a:defRPr sz="4800">
                <a:solidFill>
                  <a:schemeClr val="accent3"/>
                </a:solidFill>
              </a:defRPr>
            </a:lvl5pPr>
            <a:lvl6pPr lvl="5">
              <a:spcBef>
                <a:spcPts val="0"/>
              </a:spcBef>
              <a:spcAft>
                <a:spcPts val="0"/>
              </a:spcAft>
              <a:buClr>
                <a:schemeClr val="accent3"/>
              </a:buClr>
              <a:buSzPts val="4800"/>
              <a:buNone/>
              <a:defRPr sz="4800">
                <a:solidFill>
                  <a:schemeClr val="accent3"/>
                </a:solidFill>
              </a:defRPr>
            </a:lvl6pPr>
            <a:lvl7pPr lvl="6">
              <a:spcBef>
                <a:spcPts val="0"/>
              </a:spcBef>
              <a:spcAft>
                <a:spcPts val="0"/>
              </a:spcAft>
              <a:buClr>
                <a:schemeClr val="accent3"/>
              </a:buClr>
              <a:buSzPts val="4800"/>
              <a:buNone/>
              <a:defRPr sz="4800">
                <a:solidFill>
                  <a:schemeClr val="accent3"/>
                </a:solidFill>
              </a:defRPr>
            </a:lvl7pPr>
            <a:lvl8pPr lvl="7">
              <a:spcBef>
                <a:spcPts val="0"/>
              </a:spcBef>
              <a:spcAft>
                <a:spcPts val="0"/>
              </a:spcAft>
              <a:buClr>
                <a:schemeClr val="accent3"/>
              </a:buClr>
              <a:buSzPts val="4800"/>
              <a:buNone/>
              <a:defRPr sz="4800">
                <a:solidFill>
                  <a:schemeClr val="accent3"/>
                </a:solidFill>
              </a:defRPr>
            </a:lvl8pPr>
            <a:lvl9pPr lvl="8">
              <a:spcBef>
                <a:spcPts val="0"/>
              </a:spcBef>
              <a:spcAft>
                <a:spcPts val="0"/>
              </a:spcAft>
              <a:buClr>
                <a:schemeClr val="accent3"/>
              </a:buClr>
              <a:buSzPts val="4800"/>
              <a:buNone/>
              <a:defRPr sz="4800">
                <a:solidFill>
                  <a:schemeClr val="accent3"/>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9"/>
          <p:cNvSpPr txBox="1"/>
          <p:nvPr>
            <p:ph type="title"/>
          </p:nvPr>
        </p:nvSpPr>
        <p:spPr>
          <a:xfrm>
            <a:off x="1415804" y="1035185"/>
            <a:ext cx="3384900" cy="22806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sz="60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4" name="Google Shape;34;p9"/>
          <p:cNvSpPr txBox="1"/>
          <p:nvPr>
            <p:ph idx="1" type="subTitle"/>
          </p:nvPr>
        </p:nvSpPr>
        <p:spPr>
          <a:xfrm>
            <a:off x="1415800" y="3260235"/>
            <a:ext cx="2785800" cy="648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16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5" name="Google Shape;35;p9"/>
          <p:cNvSpPr txBox="1"/>
          <p:nvPr>
            <p:ph hasCustomPrompt="1" idx="2" type="title"/>
          </p:nvPr>
        </p:nvSpPr>
        <p:spPr>
          <a:xfrm>
            <a:off x="6965400" y="1150050"/>
            <a:ext cx="1422900" cy="9405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3600"/>
              <a:buNone/>
              <a:defRPr sz="7200"/>
            </a:lvl1pPr>
            <a:lvl2pPr lvl="1"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10"/>
          <p:cNvSpPr txBox="1"/>
          <p:nvPr>
            <p:ph type="ctrTitle"/>
          </p:nvPr>
        </p:nvSpPr>
        <p:spPr>
          <a:xfrm>
            <a:off x="1384275" y="521575"/>
            <a:ext cx="6375600" cy="5799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3600"/>
              <a:buNone/>
              <a:defRPr sz="3300"/>
            </a:lvl1pPr>
            <a:lvl2pPr lvl="1" rtl="0" algn="ctr">
              <a:spcBef>
                <a:spcPts val="0"/>
              </a:spcBef>
              <a:spcAft>
                <a:spcPts val="0"/>
              </a:spcAft>
              <a:buClr>
                <a:schemeClr val="accent2"/>
              </a:buClr>
              <a:buSzPts val="3600"/>
              <a:buNone/>
              <a:defRPr sz="3600">
                <a:solidFill>
                  <a:schemeClr val="accent2"/>
                </a:solidFill>
              </a:defRPr>
            </a:lvl2pPr>
            <a:lvl3pPr lvl="2" rtl="0" algn="ctr">
              <a:spcBef>
                <a:spcPts val="0"/>
              </a:spcBef>
              <a:spcAft>
                <a:spcPts val="0"/>
              </a:spcAft>
              <a:buClr>
                <a:schemeClr val="accent2"/>
              </a:buClr>
              <a:buSzPts val="3600"/>
              <a:buNone/>
              <a:defRPr sz="3600">
                <a:solidFill>
                  <a:schemeClr val="accent2"/>
                </a:solidFill>
              </a:defRPr>
            </a:lvl3pPr>
            <a:lvl4pPr lvl="3" rtl="0" algn="ctr">
              <a:spcBef>
                <a:spcPts val="0"/>
              </a:spcBef>
              <a:spcAft>
                <a:spcPts val="0"/>
              </a:spcAft>
              <a:buClr>
                <a:schemeClr val="accent2"/>
              </a:buClr>
              <a:buSzPts val="3600"/>
              <a:buNone/>
              <a:defRPr sz="3600">
                <a:solidFill>
                  <a:schemeClr val="accent2"/>
                </a:solidFill>
              </a:defRPr>
            </a:lvl4pPr>
            <a:lvl5pPr lvl="4" rtl="0" algn="ctr">
              <a:spcBef>
                <a:spcPts val="0"/>
              </a:spcBef>
              <a:spcAft>
                <a:spcPts val="0"/>
              </a:spcAft>
              <a:buClr>
                <a:schemeClr val="accent2"/>
              </a:buClr>
              <a:buSzPts val="3600"/>
              <a:buNone/>
              <a:defRPr sz="3600">
                <a:solidFill>
                  <a:schemeClr val="accent2"/>
                </a:solidFill>
              </a:defRPr>
            </a:lvl5pPr>
            <a:lvl6pPr lvl="5" rtl="0" algn="ctr">
              <a:spcBef>
                <a:spcPts val="0"/>
              </a:spcBef>
              <a:spcAft>
                <a:spcPts val="0"/>
              </a:spcAft>
              <a:buClr>
                <a:schemeClr val="accent2"/>
              </a:buClr>
              <a:buSzPts val="3600"/>
              <a:buNone/>
              <a:defRPr sz="3600">
                <a:solidFill>
                  <a:schemeClr val="accent2"/>
                </a:solidFill>
              </a:defRPr>
            </a:lvl6pPr>
            <a:lvl7pPr lvl="6" rtl="0" algn="ctr">
              <a:spcBef>
                <a:spcPts val="0"/>
              </a:spcBef>
              <a:spcAft>
                <a:spcPts val="0"/>
              </a:spcAft>
              <a:buClr>
                <a:schemeClr val="accent2"/>
              </a:buClr>
              <a:buSzPts val="3600"/>
              <a:buNone/>
              <a:defRPr sz="3600">
                <a:solidFill>
                  <a:schemeClr val="accent2"/>
                </a:solidFill>
              </a:defRPr>
            </a:lvl7pPr>
            <a:lvl8pPr lvl="7" rtl="0" algn="ctr">
              <a:spcBef>
                <a:spcPts val="0"/>
              </a:spcBef>
              <a:spcAft>
                <a:spcPts val="0"/>
              </a:spcAft>
              <a:buClr>
                <a:schemeClr val="accent2"/>
              </a:buClr>
              <a:buSzPts val="3600"/>
              <a:buNone/>
              <a:defRPr sz="3600">
                <a:solidFill>
                  <a:schemeClr val="accent2"/>
                </a:solidFill>
              </a:defRPr>
            </a:lvl8pPr>
            <a:lvl9pPr lvl="8" rtl="0" algn="ctr">
              <a:spcBef>
                <a:spcPts val="0"/>
              </a:spcBef>
              <a:spcAft>
                <a:spcPts val="0"/>
              </a:spcAft>
              <a:buClr>
                <a:schemeClr val="accent2"/>
              </a:buClr>
              <a:buSzPts val="3600"/>
              <a:buNone/>
              <a:defRPr sz="3600">
                <a:solidFill>
                  <a:schemeClr val="accent2"/>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4800"/>
              <a:buFont typeface="Amatic SC"/>
              <a:buNone/>
              <a:defRPr b="1" sz="4800">
                <a:solidFill>
                  <a:schemeClr val="lt1"/>
                </a:solidFill>
                <a:latin typeface="Amatic SC"/>
                <a:ea typeface="Amatic SC"/>
                <a:cs typeface="Amatic SC"/>
                <a:sym typeface="Amatic SC"/>
              </a:defRPr>
            </a:lvl1pPr>
            <a:lvl2pPr lvl="1">
              <a:spcBef>
                <a:spcPts val="0"/>
              </a:spcBef>
              <a:spcAft>
                <a:spcPts val="0"/>
              </a:spcAft>
              <a:buClr>
                <a:schemeClr val="lt1"/>
              </a:buClr>
              <a:buSzPts val="4800"/>
              <a:buFont typeface="Amatic SC"/>
              <a:buNone/>
              <a:defRPr b="1" sz="4800">
                <a:solidFill>
                  <a:schemeClr val="lt1"/>
                </a:solidFill>
                <a:latin typeface="Amatic SC"/>
                <a:ea typeface="Amatic SC"/>
                <a:cs typeface="Amatic SC"/>
                <a:sym typeface="Amatic SC"/>
              </a:defRPr>
            </a:lvl2pPr>
            <a:lvl3pPr lvl="2">
              <a:spcBef>
                <a:spcPts val="0"/>
              </a:spcBef>
              <a:spcAft>
                <a:spcPts val="0"/>
              </a:spcAft>
              <a:buClr>
                <a:schemeClr val="lt1"/>
              </a:buClr>
              <a:buSzPts val="4800"/>
              <a:buFont typeface="Amatic SC"/>
              <a:buNone/>
              <a:defRPr b="1" sz="4800">
                <a:solidFill>
                  <a:schemeClr val="lt1"/>
                </a:solidFill>
                <a:latin typeface="Amatic SC"/>
                <a:ea typeface="Amatic SC"/>
                <a:cs typeface="Amatic SC"/>
                <a:sym typeface="Amatic SC"/>
              </a:defRPr>
            </a:lvl3pPr>
            <a:lvl4pPr lvl="3">
              <a:spcBef>
                <a:spcPts val="0"/>
              </a:spcBef>
              <a:spcAft>
                <a:spcPts val="0"/>
              </a:spcAft>
              <a:buClr>
                <a:schemeClr val="lt1"/>
              </a:buClr>
              <a:buSzPts val="4800"/>
              <a:buFont typeface="Amatic SC"/>
              <a:buNone/>
              <a:defRPr b="1" sz="4800">
                <a:solidFill>
                  <a:schemeClr val="lt1"/>
                </a:solidFill>
                <a:latin typeface="Amatic SC"/>
                <a:ea typeface="Amatic SC"/>
                <a:cs typeface="Amatic SC"/>
                <a:sym typeface="Amatic SC"/>
              </a:defRPr>
            </a:lvl4pPr>
            <a:lvl5pPr lvl="4">
              <a:spcBef>
                <a:spcPts val="0"/>
              </a:spcBef>
              <a:spcAft>
                <a:spcPts val="0"/>
              </a:spcAft>
              <a:buClr>
                <a:schemeClr val="lt1"/>
              </a:buClr>
              <a:buSzPts val="4800"/>
              <a:buFont typeface="Amatic SC"/>
              <a:buNone/>
              <a:defRPr b="1" sz="4800">
                <a:solidFill>
                  <a:schemeClr val="lt1"/>
                </a:solidFill>
                <a:latin typeface="Amatic SC"/>
                <a:ea typeface="Amatic SC"/>
                <a:cs typeface="Amatic SC"/>
                <a:sym typeface="Amatic SC"/>
              </a:defRPr>
            </a:lvl5pPr>
            <a:lvl6pPr lvl="5">
              <a:spcBef>
                <a:spcPts val="0"/>
              </a:spcBef>
              <a:spcAft>
                <a:spcPts val="0"/>
              </a:spcAft>
              <a:buClr>
                <a:schemeClr val="lt1"/>
              </a:buClr>
              <a:buSzPts val="4800"/>
              <a:buFont typeface="Amatic SC"/>
              <a:buNone/>
              <a:defRPr b="1" sz="4800">
                <a:solidFill>
                  <a:schemeClr val="lt1"/>
                </a:solidFill>
                <a:latin typeface="Amatic SC"/>
                <a:ea typeface="Amatic SC"/>
                <a:cs typeface="Amatic SC"/>
                <a:sym typeface="Amatic SC"/>
              </a:defRPr>
            </a:lvl6pPr>
            <a:lvl7pPr lvl="6">
              <a:spcBef>
                <a:spcPts val="0"/>
              </a:spcBef>
              <a:spcAft>
                <a:spcPts val="0"/>
              </a:spcAft>
              <a:buClr>
                <a:schemeClr val="lt1"/>
              </a:buClr>
              <a:buSzPts val="4800"/>
              <a:buFont typeface="Amatic SC"/>
              <a:buNone/>
              <a:defRPr b="1" sz="4800">
                <a:solidFill>
                  <a:schemeClr val="lt1"/>
                </a:solidFill>
                <a:latin typeface="Amatic SC"/>
                <a:ea typeface="Amatic SC"/>
                <a:cs typeface="Amatic SC"/>
                <a:sym typeface="Amatic SC"/>
              </a:defRPr>
            </a:lvl7pPr>
            <a:lvl8pPr lvl="7">
              <a:spcBef>
                <a:spcPts val="0"/>
              </a:spcBef>
              <a:spcAft>
                <a:spcPts val="0"/>
              </a:spcAft>
              <a:buClr>
                <a:schemeClr val="lt1"/>
              </a:buClr>
              <a:buSzPts val="4800"/>
              <a:buFont typeface="Amatic SC"/>
              <a:buNone/>
              <a:defRPr b="1" sz="4800">
                <a:solidFill>
                  <a:schemeClr val="lt1"/>
                </a:solidFill>
                <a:latin typeface="Amatic SC"/>
                <a:ea typeface="Amatic SC"/>
                <a:cs typeface="Amatic SC"/>
                <a:sym typeface="Amatic SC"/>
              </a:defRPr>
            </a:lvl8pPr>
            <a:lvl9pPr lvl="8">
              <a:spcBef>
                <a:spcPts val="0"/>
              </a:spcBef>
              <a:spcAft>
                <a:spcPts val="0"/>
              </a:spcAft>
              <a:buClr>
                <a:schemeClr val="lt1"/>
              </a:buClr>
              <a:buSzPts val="4800"/>
              <a:buFont typeface="Amatic SC"/>
              <a:buNone/>
              <a:defRPr b="1" sz="4800">
                <a:solidFill>
                  <a:schemeClr val="lt1"/>
                </a:solidFill>
                <a:latin typeface="Amatic SC"/>
                <a:ea typeface="Amatic SC"/>
                <a:cs typeface="Amatic SC"/>
                <a:sym typeface="Amatic SC"/>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indent="-317500" lvl="1" marL="9144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indent="-317500" lvl="2" marL="13716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indent="-317500" lvl="3" marL="18288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indent="-317500" lvl="4" marL="22860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indent="-317500" lvl="5" marL="27432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indent="-317500" lvl="6" marL="32004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indent="-317500" lvl="7" marL="36576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indent="-317500" lvl="8" marL="4114800">
              <a:lnSpc>
                <a:spcPct val="115000"/>
              </a:lnSpc>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mc:AlternateContent>
    <mc:Choice Requires="p14">
      <p:transition spd="slow" p14:dur="10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6.png" Type="http://schemas.openxmlformats.org/officeDocument/2006/relationships/image"/><Relationship Id="rId4" Target="../media/image22.jpeg" Type="http://schemas.openxmlformats.org/officeDocument/2006/relationships/image"/></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25.png"/><Relationship Id="rId4" Type="http://schemas.openxmlformats.org/officeDocument/2006/relationships/slide" Target="/ppt/slides/slide3.xml"/><Relationship Id="rId9" Type="http://schemas.openxmlformats.org/officeDocument/2006/relationships/slide" Target="/ppt/slides/slide8.xml"/><Relationship Id="rId5" Type="http://schemas.openxmlformats.org/officeDocument/2006/relationships/slide" Target="/ppt/slides/slide4.xml"/><Relationship Id="rId6" Type="http://schemas.openxmlformats.org/officeDocument/2006/relationships/slide" Target="/ppt/slides/slide5.xml"/><Relationship Id="rId7" Type="http://schemas.openxmlformats.org/officeDocument/2006/relationships/slide" Target="/ppt/slides/slide6.xml"/><Relationship Id="rId8" Type="http://schemas.openxmlformats.org/officeDocument/2006/relationships/slide" Target="/ppt/slides/slide7.xml"/><Relationship Id="rId10" Type="http://schemas.openxmlformats.org/officeDocument/2006/relationships/slide" Target="/ppt/slides/slide9.xml"/></Relationships>
</file>

<file path=ppt/slides/_rels/slide3.xml.rels><?xml version="1.0" encoding="UTF-8" standalone="yes" ?><Relationships xmlns="http://schemas.openxmlformats.org/package/2006/relationships"><Relationship Id="rId1" Target="../slideLayouts/slideLayout13.xml" Type="http://schemas.openxmlformats.org/officeDocument/2006/relationships/slideLayout"/><Relationship Id="rId2" Target="../notesSlides/notesSlide3.xml" Type="http://schemas.openxmlformats.org/officeDocument/2006/relationships/notesSlide"/><Relationship Id="rId3" Target="../media/image27.png" Type="http://schemas.openxmlformats.org/officeDocument/2006/relationships/image"/><Relationship Id="rId4" Target="../media/image15.jpeg" Type="http://schemas.openxmlformats.org/officeDocument/2006/relationships/image"/></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arget="../slideLayouts/slideLayout8.xml" Type="http://schemas.openxmlformats.org/officeDocument/2006/relationships/slideLayout"/><Relationship Id="rId2" Target="../notesSlides/notesSlide5.xml" Type="http://schemas.openxmlformats.org/officeDocument/2006/relationships/notesSlide"/><Relationship Id="rId3" Target="../media/image19.jpeg" Type="http://schemas.openxmlformats.org/officeDocument/2006/relationships/image"/></Relationships>
</file>

<file path=ppt/slides/_rels/slide6.xml.rels><?xml version="1.0" encoding="UTF-8" standalone="yes" ?><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7.jpeg" Type="http://schemas.openxmlformats.org/officeDocument/2006/relationships/image"/></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hyperlink" Target="http://www.youtube.com/watch?v=CC831d4ePuM" TargetMode="External"/><Relationship Id="rId4" Type="http://schemas.openxmlformats.org/officeDocument/2006/relationships/image" Target="../media/image20.jpg"/><Relationship Id="rId5" Type="http://schemas.openxmlformats.org/officeDocument/2006/relationships/hyperlink" Target="http://www.youtube.com/watch?v=vFQISMc07wk" TargetMode="External"/><Relationship Id="rId6" Type="http://schemas.openxmlformats.org/officeDocument/2006/relationships/image" Target="../media/image21.jpg"/><Relationship Id="rId7" Type="http://schemas.openxmlformats.org/officeDocument/2006/relationships/hyperlink" Target="http://www.youtube.com/watch?v=QyTeDZZBphI" TargetMode="External"/><Relationship Id="rId8"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hyperlink" Target="https://generacionpapel.wordpress.com/2020/10/20/vida-de-charlotte-bronte-de-elizabeth-gaskell/" TargetMode="External"/><Relationship Id="rId4" Type="http://schemas.openxmlformats.org/officeDocument/2006/relationships/hyperlink" Target="https://es.wikipedia.org/wiki/Charlotte_Bront%C3%AB" TargetMode="External"/><Relationship Id="rId9" Type="http://schemas.openxmlformats.org/officeDocument/2006/relationships/hyperlink" Target="https://www.alohacriticon.com/literatura/escritores/charlotte-bronte/" TargetMode="External"/><Relationship Id="rId5" Type="http://schemas.openxmlformats.org/officeDocument/2006/relationships/hyperlink" Target="https://www.frasesypensamientos.com.ar/autor/charlotte-bronte.html" TargetMode="External"/><Relationship Id="rId6" Type="http://schemas.openxmlformats.org/officeDocument/2006/relationships/hyperlink" Target="https://www.miarevista.es/ocio/fotos/11-cosas-que-debes-saber-sobre-charlotte-bronte/charlotte-2" TargetMode="External"/><Relationship Id="rId7" Type="http://schemas.openxmlformats.org/officeDocument/2006/relationships/hyperlink" Target="https://www.lecturalia.com/video/trailer-de-jane-eyre-pelicula-de-2011-basada-en-la-novela-de-charlotte-bronte" TargetMode="External"/><Relationship Id="rId8" Type="http://schemas.openxmlformats.org/officeDocument/2006/relationships/hyperlink" Target="https://www.lecturalia.com/video/trailer-de-jane-eyre-pelicula-de-2011-basada-en-la-novela-de-charlotte-bront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8" name="Shape 118"/>
        <p:cNvGrpSpPr/>
        <p:nvPr/>
      </p:nvGrpSpPr>
      <p:grpSpPr>
        <a:xfrm>
          <a:off x="0" y="0"/>
          <a:ext cx="0" cy="0"/>
          <a:chOff x="0" y="0"/>
          <a:chExt cx="0" cy="0"/>
        </a:xfrm>
      </p:grpSpPr>
      <p:sp>
        <p:nvSpPr>
          <p:cNvPr id="119" name="Google Shape;119;p26"/>
          <p:cNvSpPr txBox="1"/>
          <p:nvPr>
            <p:ph type="ctrTitle"/>
          </p:nvPr>
        </p:nvSpPr>
        <p:spPr>
          <a:xfrm>
            <a:off x="1017725" y="1692210"/>
            <a:ext cx="3422100" cy="1929000"/>
          </a:xfrm>
          <a:prstGeom prst="rect">
            <a:avLst/>
          </a:prstGeom>
          <a:noFill/>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0" lang="en" sz="4800">
                <a:solidFill>
                  <a:schemeClr val="accent6"/>
                </a:solidFill>
                <a:latin typeface="Roboto"/>
                <a:ea typeface="Roboto"/>
                <a:cs typeface="Roboto"/>
                <a:sym typeface="Roboto"/>
              </a:rPr>
              <a:t>Charlotte Brontë</a:t>
            </a:r>
            <a:endParaRPr>
              <a:solidFill>
                <a:schemeClr val="accent6"/>
              </a:solidFill>
            </a:endParaRPr>
          </a:p>
        </p:txBody>
      </p:sp>
      <p:sp>
        <p:nvSpPr>
          <p:cNvPr id="120" name="Google Shape;120;p26"/>
          <p:cNvSpPr txBox="1"/>
          <p:nvPr>
            <p:ph idx="1" type="subTitle"/>
          </p:nvPr>
        </p:nvSpPr>
        <p:spPr>
          <a:xfrm>
            <a:off x="2990750" y="4316975"/>
            <a:ext cx="4792500" cy="924300"/>
          </a:xfrm>
          <a:prstGeom prst="rect">
            <a:avLst/>
          </a:prstGeom>
        </p:spPr>
        <p:txBody>
          <a:bodyPr anchorCtr="0" anchor="b" bIns="0" lIns="91425" spcFirstLastPara="1" rIns="91425" wrap="square" tIns="182875">
            <a:noAutofit/>
          </a:bodyPr>
          <a:lstStyle/>
          <a:p>
            <a:pPr indent="0" lvl="0" marL="0" rtl="0" algn="l">
              <a:spcBef>
                <a:spcPts val="0"/>
              </a:spcBef>
              <a:spcAft>
                <a:spcPts val="0"/>
              </a:spcAft>
              <a:buNone/>
            </a:pPr>
            <a:r>
              <a:rPr lang="en" sz="1100"/>
              <a:t>Ariadna Martín Martínez   1ºBACH A (T.I.C.)</a:t>
            </a:r>
            <a:endParaRPr sz="1100"/>
          </a:p>
          <a:p>
            <a:pPr indent="0" lvl="0" marL="0" rtl="0" algn="l">
              <a:spcBef>
                <a:spcPts val="1600"/>
              </a:spcBef>
              <a:spcAft>
                <a:spcPts val="1600"/>
              </a:spcAft>
              <a:buNone/>
            </a:pPr>
            <a:r>
              <a:t/>
            </a:r>
            <a:endParaRPr/>
          </a:p>
        </p:txBody>
      </p:sp>
      <p:pic>
        <p:nvPicPr>
          <p:cNvPr id="121" name="Google Shape;121;p26"/>
          <p:cNvPicPr preferRelativeResize="0"/>
          <p:nvPr/>
        </p:nvPicPr>
        <p:blipFill rotWithShape="1">
          <a:blip r:embed="rId4">
            <a:alphaModFix/>
          </a:blip>
          <a:srcRect b="21253" l="0" r="8900" t="0"/>
          <a:stretch/>
        </p:blipFill>
        <p:spPr>
          <a:xfrm>
            <a:off x="4286225" y="1341601"/>
            <a:ext cx="3032651" cy="2460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5"/>
          <p:cNvSpPr txBox="1"/>
          <p:nvPr>
            <p:ph type="title"/>
          </p:nvPr>
        </p:nvSpPr>
        <p:spPr>
          <a:xfrm>
            <a:off x="1965150" y="3530075"/>
            <a:ext cx="5243700" cy="931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i="1" lang="en" sz="1700">
                <a:solidFill>
                  <a:srgbClr val="000000"/>
                </a:solidFill>
                <a:latin typeface="Didact Gothic"/>
                <a:ea typeface="Didact Gothic"/>
                <a:cs typeface="Didact Gothic"/>
                <a:sym typeface="Didact Gothic"/>
              </a:rPr>
              <a:t>Una mente alterada provoca una almohada inquieta</a:t>
            </a:r>
            <a:endParaRPr i="1" sz="1700">
              <a:solidFill>
                <a:srgbClr val="000000"/>
              </a:solidFill>
              <a:latin typeface="Didact Gothic"/>
              <a:ea typeface="Didact Gothic"/>
              <a:cs typeface="Didact Gothic"/>
              <a:sym typeface="Didact Gothic"/>
            </a:endParaRPr>
          </a:p>
          <a:p>
            <a:pPr indent="0" lvl="0" marL="0" rtl="0" algn="r">
              <a:spcBef>
                <a:spcPts val="0"/>
              </a:spcBef>
              <a:spcAft>
                <a:spcPts val="0"/>
              </a:spcAft>
              <a:buNone/>
            </a:pPr>
            <a:r>
              <a:rPr b="0" lang="en" sz="1100">
                <a:solidFill>
                  <a:srgbClr val="000000"/>
                </a:solidFill>
                <a:latin typeface="Didact Gothic"/>
                <a:ea typeface="Didact Gothic"/>
                <a:cs typeface="Didact Gothic"/>
                <a:sym typeface="Didact Gothic"/>
              </a:rPr>
              <a:t>-Charlotte Brontë-</a:t>
            </a:r>
            <a:endParaRPr b="0" sz="1100">
              <a:solidFill>
                <a:srgbClr val="000000"/>
              </a:solidFill>
              <a:latin typeface="Didact Gothic"/>
              <a:ea typeface="Didact Gothic"/>
              <a:cs typeface="Didact Gothic"/>
              <a:sym typeface="Didact Gothic"/>
            </a:endParaRPr>
          </a:p>
        </p:txBody>
      </p:sp>
      <p:sp>
        <p:nvSpPr>
          <p:cNvPr id="220" name="Google Shape;220;p35"/>
          <p:cNvSpPr txBox="1"/>
          <p:nvPr/>
        </p:nvSpPr>
        <p:spPr>
          <a:xfrm>
            <a:off x="5233725" y="4792575"/>
            <a:ext cx="3860400" cy="338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000">
                <a:latin typeface="Didact Gothic"/>
                <a:ea typeface="Didact Gothic"/>
                <a:cs typeface="Didact Gothic"/>
                <a:sym typeface="Didact Gothic"/>
              </a:rPr>
              <a:t>347ryc6947@classroom.iesramonycajaltocina.es</a:t>
            </a:r>
            <a:endParaRPr sz="1000">
              <a:latin typeface="Didact Gothic"/>
              <a:ea typeface="Didact Gothic"/>
              <a:cs typeface="Didact Gothic"/>
              <a:sym typeface="Didact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5" name="Shape 125"/>
        <p:cNvGrpSpPr/>
        <p:nvPr/>
      </p:nvGrpSpPr>
      <p:grpSpPr>
        <a:xfrm>
          <a:off x="0" y="0"/>
          <a:ext cx="0" cy="0"/>
          <a:chOff x="0" y="0"/>
          <a:chExt cx="0" cy="0"/>
        </a:xfrm>
      </p:grpSpPr>
      <p:sp>
        <p:nvSpPr>
          <p:cNvPr id="126" name="Google Shape;126;p27"/>
          <p:cNvSpPr txBox="1"/>
          <p:nvPr>
            <p:ph idx="1" type="body"/>
          </p:nvPr>
        </p:nvSpPr>
        <p:spPr>
          <a:xfrm>
            <a:off x="965025" y="1230750"/>
            <a:ext cx="7093500" cy="32277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Charlotte Brontë      </a:t>
            </a:r>
            <a:r>
              <a:rPr lang="en" u="sng">
                <a:solidFill>
                  <a:schemeClr val="hlink"/>
                </a:solidFill>
                <a:hlinkClick action="ppaction://hlinksldjump" r:id="rId4"/>
              </a:rPr>
              <a:t>Diapositiva 3</a:t>
            </a:r>
            <a:endParaRPr/>
          </a:p>
          <a:p>
            <a:pPr indent="-298450" lvl="0" marL="457200" rtl="0" algn="l">
              <a:spcBef>
                <a:spcPts val="0"/>
              </a:spcBef>
              <a:spcAft>
                <a:spcPts val="0"/>
              </a:spcAft>
              <a:buSzPts val="1100"/>
              <a:buAutoNum type="arabicPeriod"/>
            </a:pPr>
            <a:r>
              <a:rPr lang="en"/>
              <a:t>Familia   </a:t>
            </a:r>
            <a:r>
              <a:rPr lang="en" u="sng">
                <a:solidFill>
                  <a:schemeClr val="hlink"/>
                </a:solidFill>
                <a:hlinkClick action="ppaction://hlinksldjump" r:id="rId5"/>
              </a:rPr>
              <a:t>Diapositiva 4</a:t>
            </a:r>
            <a:endParaRPr/>
          </a:p>
          <a:p>
            <a:pPr indent="-298450" lvl="0" marL="457200" rtl="0" algn="l">
              <a:spcBef>
                <a:spcPts val="0"/>
              </a:spcBef>
              <a:spcAft>
                <a:spcPts val="0"/>
              </a:spcAft>
              <a:buSzPts val="1100"/>
              <a:buAutoNum type="arabicPeriod"/>
            </a:pPr>
            <a:r>
              <a:rPr lang="en"/>
              <a:t>Su primer oficio    </a:t>
            </a:r>
            <a:r>
              <a:rPr lang="en" u="sng">
                <a:solidFill>
                  <a:schemeClr val="hlink"/>
                </a:solidFill>
                <a:hlinkClick action="ppaction://hlinksldjump" r:id="rId6"/>
              </a:rPr>
              <a:t>Diapositiva 5</a:t>
            </a:r>
            <a:endParaRPr/>
          </a:p>
          <a:p>
            <a:pPr indent="-298450" lvl="0" marL="457200" rtl="0" algn="l">
              <a:spcBef>
                <a:spcPts val="0"/>
              </a:spcBef>
              <a:spcAft>
                <a:spcPts val="0"/>
              </a:spcAft>
              <a:buSzPts val="1100"/>
              <a:buAutoNum type="arabicPeriod"/>
            </a:pPr>
            <a:r>
              <a:rPr lang="en"/>
              <a:t>Vida sentimental   </a:t>
            </a:r>
            <a:r>
              <a:rPr lang="en" u="sng">
                <a:solidFill>
                  <a:schemeClr val="hlink"/>
                </a:solidFill>
                <a:hlinkClick action="ppaction://hlinksldjump" r:id="rId7"/>
              </a:rPr>
              <a:t>Diapositiva 6</a:t>
            </a:r>
            <a:endParaRPr/>
          </a:p>
          <a:p>
            <a:pPr indent="-298450" lvl="0" marL="457200" rtl="0" algn="l">
              <a:spcBef>
                <a:spcPts val="0"/>
              </a:spcBef>
              <a:spcAft>
                <a:spcPts val="0"/>
              </a:spcAft>
              <a:buSzPts val="1100"/>
              <a:buAutoNum type="arabicPeriod"/>
            </a:pPr>
            <a:r>
              <a:rPr lang="en"/>
              <a:t>Libros   </a:t>
            </a:r>
            <a:r>
              <a:rPr lang="en" u="sng">
                <a:solidFill>
                  <a:schemeClr val="hlink"/>
                </a:solidFill>
                <a:hlinkClick action="ppaction://hlinksldjump" r:id="rId8"/>
              </a:rPr>
              <a:t>Diapositiva 7</a:t>
            </a:r>
            <a:endParaRPr/>
          </a:p>
          <a:p>
            <a:pPr indent="-298450" lvl="0" marL="457200" rtl="0" algn="l">
              <a:spcBef>
                <a:spcPts val="0"/>
              </a:spcBef>
              <a:spcAft>
                <a:spcPts val="0"/>
              </a:spcAft>
              <a:buSzPts val="1100"/>
              <a:buAutoNum type="arabicPeriod"/>
            </a:pPr>
            <a:r>
              <a:rPr lang="en"/>
              <a:t>Películas basadas en sus libros    </a:t>
            </a:r>
            <a:r>
              <a:rPr lang="en" u="sng">
                <a:solidFill>
                  <a:schemeClr val="hlink"/>
                </a:solidFill>
                <a:hlinkClick action="ppaction://hlinksldjump" r:id="rId9"/>
              </a:rPr>
              <a:t>Diapositiva 8</a:t>
            </a:r>
            <a:endParaRPr/>
          </a:p>
          <a:p>
            <a:pPr indent="-298450" lvl="0" marL="457200" rtl="0" algn="l">
              <a:spcBef>
                <a:spcPts val="0"/>
              </a:spcBef>
              <a:spcAft>
                <a:spcPts val="0"/>
              </a:spcAft>
              <a:buSzPts val="1100"/>
              <a:buAutoNum type="arabicPeriod"/>
            </a:pPr>
            <a:r>
              <a:rPr lang="en"/>
              <a:t>Webgrafía  </a:t>
            </a:r>
            <a:r>
              <a:rPr lang="en" u="sng">
                <a:solidFill>
                  <a:schemeClr val="hlink"/>
                </a:solidFill>
                <a:hlinkClick action="ppaction://hlinksldjump" r:id="rId10"/>
              </a:rPr>
              <a:t>Diapositiva 9</a:t>
            </a:r>
            <a:endParaRPr/>
          </a:p>
        </p:txBody>
      </p:sp>
      <p:sp>
        <p:nvSpPr>
          <p:cNvPr id="127" name="Google Shape;127;p27"/>
          <p:cNvSpPr txBox="1"/>
          <p:nvPr>
            <p:ph type="ctrTitle"/>
          </p:nvPr>
        </p:nvSpPr>
        <p:spPr>
          <a:xfrm>
            <a:off x="1792500" y="521575"/>
            <a:ext cx="5559000" cy="57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6"/>
                </a:solidFill>
              </a:rPr>
              <a:t>índice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p28"/>
          <p:cNvSpPr txBox="1"/>
          <p:nvPr>
            <p:ph idx="1" type="subTitle"/>
          </p:nvPr>
        </p:nvSpPr>
        <p:spPr>
          <a:xfrm>
            <a:off x="872800" y="1779700"/>
            <a:ext cx="4437300" cy="2396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200">
                <a:solidFill>
                  <a:srgbClr val="000000"/>
                </a:solidFill>
              </a:rPr>
              <a:t>Nació el </a:t>
            </a:r>
            <a:r>
              <a:rPr b="1" lang="en" sz="1200">
                <a:solidFill>
                  <a:srgbClr val="000000"/>
                </a:solidFill>
              </a:rPr>
              <a:t>21 de abril de 1816</a:t>
            </a:r>
            <a:r>
              <a:rPr lang="en" sz="1200">
                <a:solidFill>
                  <a:srgbClr val="000000"/>
                </a:solidFill>
              </a:rPr>
              <a:t> en Yorkshire (Gran Bretaña).</a:t>
            </a:r>
            <a:r>
              <a:rPr lang="en" sz="1100">
                <a:solidFill>
                  <a:srgbClr val="000000"/>
                </a:solidFill>
              </a:rPr>
              <a:t> </a:t>
            </a:r>
            <a:r>
              <a:rPr lang="en" sz="1200">
                <a:solidFill>
                  <a:srgbClr val="000000"/>
                </a:solidFill>
              </a:rPr>
              <a:t>falleciendo en el mismo condado el </a:t>
            </a:r>
            <a:r>
              <a:rPr b="1" lang="en" sz="1200">
                <a:solidFill>
                  <a:srgbClr val="000000"/>
                </a:solidFill>
              </a:rPr>
              <a:t>31 de marzo de 1855</a:t>
            </a:r>
            <a:r>
              <a:rPr lang="en" sz="1200">
                <a:solidFill>
                  <a:srgbClr val="000000"/>
                </a:solidFill>
              </a:rPr>
              <a:t>.</a:t>
            </a:r>
            <a:endParaRPr sz="1300">
              <a:solidFill>
                <a:srgbClr val="000000"/>
              </a:solidFill>
            </a:endParaRPr>
          </a:p>
          <a:p>
            <a:pPr indent="0" lvl="0" marL="0" rtl="0" algn="l">
              <a:spcBef>
                <a:spcPts val="0"/>
              </a:spcBef>
              <a:spcAft>
                <a:spcPts val="0"/>
              </a:spcAft>
              <a:buNone/>
            </a:pPr>
            <a:r>
              <a:rPr lang="en" sz="1200">
                <a:solidFill>
                  <a:srgbClr val="000000"/>
                </a:solidFill>
              </a:rPr>
              <a:t>Huérfana de madre desde muy temprana edad, educada en una casa desordenada, por su padre estricto. </a:t>
            </a:r>
            <a:endParaRPr sz="1200">
              <a:solidFill>
                <a:srgbClr val="000000"/>
              </a:solidFill>
            </a:endParaRPr>
          </a:p>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rPr lang="en" sz="1200">
                <a:solidFill>
                  <a:srgbClr val="000000"/>
                </a:solidFill>
              </a:rPr>
              <a:t>Era la tercera de 6 hermanos</a:t>
            </a:r>
            <a:endParaRPr sz="1200">
              <a:solidFill>
                <a:srgbClr val="000000"/>
              </a:solidFill>
            </a:endParaRPr>
          </a:p>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rPr lang="en" sz="1200">
                <a:solidFill>
                  <a:srgbClr val="000000"/>
                </a:solidFill>
              </a:rPr>
              <a:t>Se aferró a escribir novelas para escapar de una vida llena de </a:t>
            </a:r>
            <a:r>
              <a:rPr lang="en" sz="1200">
                <a:solidFill>
                  <a:srgbClr val="000000"/>
                </a:solidFill>
              </a:rPr>
              <a:t>prohibiciones</a:t>
            </a:r>
            <a:r>
              <a:rPr lang="en" sz="1200">
                <a:solidFill>
                  <a:srgbClr val="000000"/>
                </a:solidFill>
              </a:rPr>
              <a:t> materiales y morales.</a:t>
            </a:r>
            <a:endParaRPr sz="1200">
              <a:solidFill>
                <a:srgbClr val="000000"/>
              </a:solidFill>
            </a:endParaRPr>
          </a:p>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t/>
            </a:r>
            <a:endParaRPr sz="1200">
              <a:solidFill>
                <a:srgbClr val="000000"/>
              </a:solidFill>
            </a:endParaRPr>
          </a:p>
          <a:p>
            <a:pPr indent="0" lvl="0" marL="0" rtl="0" algn="l">
              <a:spcBef>
                <a:spcPts val="0"/>
              </a:spcBef>
              <a:spcAft>
                <a:spcPts val="0"/>
              </a:spcAft>
              <a:buNone/>
            </a:pPr>
            <a:r>
              <a:t/>
            </a:r>
            <a:endParaRPr sz="1200">
              <a:solidFill>
                <a:srgbClr val="000000"/>
              </a:solidFill>
            </a:endParaRPr>
          </a:p>
        </p:txBody>
      </p:sp>
      <p:sp>
        <p:nvSpPr>
          <p:cNvPr id="133" name="Google Shape;133;p28"/>
          <p:cNvSpPr txBox="1"/>
          <p:nvPr>
            <p:ph type="ctrTitle"/>
          </p:nvPr>
        </p:nvSpPr>
        <p:spPr>
          <a:xfrm>
            <a:off x="-686161" y="5258303"/>
            <a:ext cx="5061900" cy="403800"/>
          </a:xfrm>
          <a:prstGeom prst="rect">
            <a:avLst/>
          </a:prstGeom>
        </p:spPr>
        <p:txBody>
          <a:bodyPr anchorCtr="0" anchor="ctr" bIns="0" lIns="91425" spcFirstLastPara="1" rIns="91425" wrap="square" tIns="0">
            <a:noAutofit/>
          </a:bodyPr>
          <a:lstStyle/>
          <a:p>
            <a:pPr indent="0" lvl="0" marL="0" rtl="0" algn="l">
              <a:spcBef>
                <a:spcPts val="0"/>
              </a:spcBef>
              <a:spcAft>
                <a:spcPts val="0"/>
              </a:spcAft>
              <a:buNone/>
            </a:pPr>
            <a:r>
              <a:t/>
            </a:r>
            <a:endParaRPr/>
          </a:p>
        </p:txBody>
      </p:sp>
      <p:sp>
        <p:nvSpPr>
          <p:cNvPr id="134" name="Google Shape;134;p28"/>
          <p:cNvSpPr txBox="1"/>
          <p:nvPr/>
        </p:nvSpPr>
        <p:spPr>
          <a:xfrm>
            <a:off x="1083350" y="786075"/>
            <a:ext cx="5999700" cy="692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300">
                <a:solidFill>
                  <a:schemeClr val="accent6"/>
                </a:solidFill>
                <a:latin typeface="Amatic SC"/>
                <a:ea typeface="Amatic SC"/>
                <a:cs typeface="Amatic SC"/>
                <a:sym typeface="Amatic SC"/>
              </a:rPr>
              <a:t>CHARLOTTE BRONTË</a:t>
            </a:r>
            <a:endParaRPr b="1" sz="3300">
              <a:solidFill>
                <a:schemeClr val="accent6"/>
              </a:solidFill>
              <a:latin typeface="Amatic SC"/>
              <a:ea typeface="Amatic SC"/>
              <a:cs typeface="Amatic SC"/>
              <a:sym typeface="Amatic SC"/>
            </a:endParaRPr>
          </a:p>
        </p:txBody>
      </p:sp>
      <p:pic>
        <p:nvPicPr>
          <p:cNvPr id="135" name="Google Shape;135;p28"/>
          <p:cNvPicPr preferRelativeResize="0"/>
          <p:nvPr/>
        </p:nvPicPr>
        <p:blipFill>
          <a:blip r:embed="rId4">
            <a:alphaModFix/>
          </a:blip>
          <a:stretch>
            <a:fillRect/>
          </a:stretch>
        </p:blipFill>
        <p:spPr>
          <a:xfrm>
            <a:off x="5803375" y="1159925"/>
            <a:ext cx="2381250" cy="2381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1000"/>
                                        <p:tgtEl>
                                          <p:spTgt spid="13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9"/>
          <p:cNvSpPr/>
          <p:nvPr/>
        </p:nvSpPr>
        <p:spPr>
          <a:xfrm>
            <a:off x="2210625" y="551175"/>
            <a:ext cx="4210500" cy="957900"/>
          </a:xfrm>
          <a:prstGeom prst="ribbon2">
            <a:avLst>
              <a:gd fmla="val 16667"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3300">
                <a:solidFill>
                  <a:schemeClr val="accent5"/>
                </a:solidFill>
                <a:latin typeface="Amatic SC"/>
                <a:ea typeface="Amatic SC"/>
                <a:cs typeface="Amatic SC"/>
                <a:sym typeface="Amatic SC"/>
              </a:rPr>
              <a:t>FAMILIA</a:t>
            </a:r>
            <a:endParaRPr b="1" sz="3300">
              <a:solidFill>
                <a:schemeClr val="accent5"/>
              </a:solidFill>
              <a:latin typeface="Amatic SC"/>
              <a:ea typeface="Amatic SC"/>
              <a:cs typeface="Amatic SC"/>
              <a:sym typeface="Amatic SC"/>
            </a:endParaRPr>
          </a:p>
        </p:txBody>
      </p:sp>
      <p:sp>
        <p:nvSpPr>
          <p:cNvPr id="141" name="Google Shape;141;p29"/>
          <p:cNvSpPr/>
          <p:nvPr/>
        </p:nvSpPr>
        <p:spPr>
          <a:xfrm>
            <a:off x="739925" y="1581225"/>
            <a:ext cx="1861272" cy="1039068"/>
          </a:xfrm>
          <a:prstGeom prst="cloud">
            <a:avLst/>
          </a:prstGeom>
          <a:solidFill>
            <a:srgbClr val="EFF1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30000"/>
              </a:lnSpc>
              <a:spcBef>
                <a:spcPts val="0"/>
              </a:spcBef>
              <a:spcAft>
                <a:spcPts val="0"/>
              </a:spcAft>
              <a:buNone/>
            </a:pPr>
            <a:r>
              <a:t/>
            </a:r>
            <a:endParaRPr sz="1200">
              <a:latin typeface="Didact Gothic"/>
              <a:ea typeface="Didact Gothic"/>
              <a:cs typeface="Didact Gothic"/>
              <a:sym typeface="Didact Gothic"/>
            </a:endParaRPr>
          </a:p>
          <a:p>
            <a:pPr indent="0" lvl="0" marL="0" rtl="0" algn="ctr">
              <a:lnSpc>
                <a:spcPct val="130000"/>
              </a:lnSpc>
              <a:spcBef>
                <a:spcPts val="600"/>
              </a:spcBef>
              <a:spcAft>
                <a:spcPts val="0"/>
              </a:spcAft>
              <a:buNone/>
            </a:pPr>
            <a:r>
              <a:rPr lang="en" sz="1200">
                <a:latin typeface="Didact Gothic"/>
                <a:ea typeface="Didact Gothic"/>
                <a:cs typeface="Didact Gothic"/>
                <a:sym typeface="Didact Gothic"/>
              </a:rPr>
              <a:t>Patrick Brontë</a:t>
            </a:r>
            <a:endParaRPr sz="1200">
              <a:latin typeface="Didact Gothic"/>
              <a:ea typeface="Didact Gothic"/>
              <a:cs typeface="Didact Gothic"/>
              <a:sym typeface="Didact Gothic"/>
            </a:endParaRPr>
          </a:p>
          <a:p>
            <a:pPr indent="0" lvl="0" marL="0" rtl="0" algn="l">
              <a:spcBef>
                <a:spcPts val="600"/>
              </a:spcBef>
              <a:spcAft>
                <a:spcPts val="0"/>
              </a:spcAft>
              <a:buNone/>
            </a:pPr>
            <a:r>
              <a:t/>
            </a:r>
            <a:endParaRPr/>
          </a:p>
        </p:txBody>
      </p:sp>
      <p:sp>
        <p:nvSpPr>
          <p:cNvPr id="142" name="Google Shape;142;p29"/>
          <p:cNvSpPr/>
          <p:nvPr/>
        </p:nvSpPr>
        <p:spPr>
          <a:xfrm>
            <a:off x="6269475" y="1581225"/>
            <a:ext cx="1861272" cy="1039068"/>
          </a:xfrm>
          <a:prstGeom prst="cloud">
            <a:avLst/>
          </a:prstGeom>
          <a:solidFill>
            <a:srgbClr val="EFF1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50">
                <a:solidFill>
                  <a:srgbClr val="202122"/>
                </a:solidFill>
                <a:latin typeface="Didact Gothic"/>
                <a:ea typeface="Didact Gothic"/>
                <a:cs typeface="Didact Gothic"/>
                <a:sym typeface="Didact Gothic"/>
              </a:rPr>
              <a:t> </a:t>
            </a:r>
            <a:r>
              <a:rPr lang="en" sz="1200">
                <a:solidFill>
                  <a:srgbClr val="202122"/>
                </a:solidFill>
                <a:latin typeface="Didact Gothic"/>
                <a:ea typeface="Didact Gothic"/>
                <a:cs typeface="Didact Gothic"/>
                <a:sym typeface="Didact Gothic"/>
              </a:rPr>
              <a:t>María Branwell </a:t>
            </a:r>
            <a:endParaRPr sz="1200">
              <a:latin typeface="Didact Gothic"/>
              <a:ea typeface="Didact Gothic"/>
              <a:cs typeface="Didact Gothic"/>
              <a:sym typeface="Didact Gothic"/>
            </a:endParaRPr>
          </a:p>
        </p:txBody>
      </p:sp>
      <p:cxnSp>
        <p:nvCxnSpPr>
          <p:cNvPr id="143" name="Google Shape;143;p29"/>
          <p:cNvCxnSpPr/>
          <p:nvPr/>
        </p:nvCxnSpPr>
        <p:spPr>
          <a:xfrm>
            <a:off x="2476500" y="2356175"/>
            <a:ext cx="1804800" cy="802200"/>
          </a:xfrm>
          <a:prstGeom prst="curvedConnector3">
            <a:avLst>
              <a:gd fmla="val 50000" name="adj1"/>
            </a:avLst>
          </a:prstGeom>
          <a:noFill/>
          <a:ln cap="flat" cmpd="sng" w="9525">
            <a:solidFill>
              <a:schemeClr val="dk2"/>
            </a:solidFill>
            <a:prstDash val="solid"/>
            <a:round/>
            <a:headEnd len="med" w="med" type="none"/>
            <a:tailEnd len="med" w="med" type="none"/>
          </a:ln>
        </p:spPr>
      </p:cxnSp>
      <p:cxnSp>
        <p:nvCxnSpPr>
          <p:cNvPr id="144" name="Google Shape;144;p29"/>
          <p:cNvCxnSpPr/>
          <p:nvPr/>
        </p:nvCxnSpPr>
        <p:spPr>
          <a:xfrm flipH="1">
            <a:off x="4291200" y="2366200"/>
            <a:ext cx="1995300" cy="792000"/>
          </a:xfrm>
          <a:prstGeom prst="curvedConnector3">
            <a:avLst>
              <a:gd fmla="val 50000" name="adj1"/>
            </a:avLst>
          </a:prstGeom>
          <a:noFill/>
          <a:ln cap="flat" cmpd="sng" w="9525">
            <a:solidFill>
              <a:schemeClr val="dk2"/>
            </a:solidFill>
            <a:prstDash val="solid"/>
            <a:round/>
            <a:headEnd len="med" w="med" type="none"/>
            <a:tailEnd len="med" w="med" type="none"/>
          </a:ln>
        </p:spPr>
      </p:cxnSp>
      <p:sp>
        <p:nvSpPr>
          <p:cNvPr id="145" name="Google Shape;145;p29"/>
          <p:cNvSpPr/>
          <p:nvPr/>
        </p:nvSpPr>
        <p:spPr>
          <a:xfrm>
            <a:off x="3698800" y="3463100"/>
            <a:ext cx="912300" cy="8541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Charlotte</a:t>
            </a:r>
            <a:endParaRPr/>
          </a:p>
        </p:txBody>
      </p:sp>
      <p:sp>
        <p:nvSpPr>
          <p:cNvPr id="146" name="Google Shape;146;p29"/>
          <p:cNvSpPr/>
          <p:nvPr/>
        </p:nvSpPr>
        <p:spPr>
          <a:xfrm>
            <a:off x="2412075" y="3393688"/>
            <a:ext cx="912300" cy="8541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Anne</a:t>
            </a:r>
            <a:endParaRPr/>
          </a:p>
        </p:txBody>
      </p:sp>
      <p:sp>
        <p:nvSpPr>
          <p:cNvPr id="147" name="Google Shape;147;p29"/>
          <p:cNvSpPr/>
          <p:nvPr/>
        </p:nvSpPr>
        <p:spPr>
          <a:xfrm>
            <a:off x="4985525" y="3382875"/>
            <a:ext cx="912300" cy="8541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María</a:t>
            </a:r>
            <a:endParaRPr/>
          </a:p>
        </p:txBody>
      </p:sp>
      <p:sp>
        <p:nvSpPr>
          <p:cNvPr id="148" name="Google Shape;148;p29"/>
          <p:cNvSpPr/>
          <p:nvPr/>
        </p:nvSpPr>
        <p:spPr>
          <a:xfrm>
            <a:off x="6286500" y="3382875"/>
            <a:ext cx="883800" cy="8541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Elizabeth</a:t>
            </a:r>
            <a:endParaRPr/>
          </a:p>
        </p:txBody>
      </p:sp>
      <p:sp>
        <p:nvSpPr>
          <p:cNvPr id="149" name="Google Shape;149;p29"/>
          <p:cNvSpPr/>
          <p:nvPr/>
        </p:nvSpPr>
        <p:spPr>
          <a:xfrm>
            <a:off x="7558975" y="3382875"/>
            <a:ext cx="912300" cy="8541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Branwell</a:t>
            </a:r>
            <a:endParaRPr/>
          </a:p>
        </p:txBody>
      </p:sp>
      <p:sp>
        <p:nvSpPr>
          <p:cNvPr id="150" name="Google Shape;150;p29"/>
          <p:cNvSpPr/>
          <p:nvPr/>
        </p:nvSpPr>
        <p:spPr>
          <a:xfrm>
            <a:off x="1032350" y="3393675"/>
            <a:ext cx="912300" cy="8541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Emily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par>
                          <p:cTn fill="hold">
                            <p:stCondLst>
                              <p:cond delay="1000"/>
                            </p:stCondLst>
                            <p:childTnLst>
                              <p:par>
                                <p:cTn fill="hold" nodeType="afterEffect" presetClass="entr" presetID="2" presetSubtype="1">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1000"/>
                                        <p:tgtEl>
                                          <p:spTgt spid="142"/>
                                        </p:tgtEl>
                                        <p:attrNameLst>
                                          <p:attrName>ppt_y</p:attrName>
                                        </p:attrNameLst>
                                      </p:cBhvr>
                                      <p:tavLst>
                                        <p:tav fmla="" tm="0">
                                          <p:val>
                                            <p:strVal val="#ppt_y-1"/>
                                          </p:val>
                                        </p:tav>
                                        <p:tav fmla="" tm="100000">
                                          <p:val>
                                            <p:strVal val="#ppt_y"/>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1000"/>
                                        <p:tgtEl>
                                          <p:spTgt spid="141"/>
                                        </p:tgtEl>
                                        <p:attrNameLst>
                                          <p:attrName>ppt_y</p:attrName>
                                        </p:attrNameLst>
                                      </p:cBhvr>
                                      <p:tavLst>
                                        <p:tav fmla="" tm="0">
                                          <p:val>
                                            <p:strVal val="#ppt_y+1"/>
                                          </p:val>
                                        </p:tav>
                                        <p:tav fmla="" tm="100000">
                                          <p:val>
                                            <p:strVal val="#ppt_y"/>
                                          </p:val>
                                        </p:tav>
                                      </p:tavLst>
                                    </p:anim>
                                  </p:childTnLst>
                                </p:cTn>
                              </p:par>
                            </p:childTnLst>
                          </p:cTn>
                        </p:par>
                        <p:par>
                          <p:cTn fill="hold">
                            <p:stCondLst>
                              <p:cond delay="3000"/>
                            </p:stCondLst>
                            <p:childTnLst>
                              <p:par>
                                <p:cTn fill="hold" nodeType="afterEffect" presetClass="entr" presetID="2" presetSubtype="8">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1000"/>
                                        <p:tgtEl>
                                          <p:spTgt spid="143"/>
                                        </p:tgtEl>
                                        <p:attrNameLst>
                                          <p:attrName>ppt_x</p:attrName>
                                        </p:attrNameLst>
                                      </p:cBhvr>
                                      <p:tavLst>
                                        <p:tav fmla="" tm="0">
                                          <p:val>
                                            <p:strVal val="#ppt_x-1"/>
                                          </p:val>
                                        </p:tav>
                                        <p:tav fmla="" tm="100000">
                                          <p:val>
                                            <p:strVal val="#ppt_x"/>
                                          </p:val>
                                        </p:tav>
                                      </p:tavLst>
                                    </p:anim>
                                  </p:childTnLst>
                                </p:cTn>
                              </p:par>
                            </p:childTnLst>
                          </p:cTn>
                        </p:par>
                        <p:par>
                          <p:cTn fill="hold">
                            <p:stCondLst>
                              <p:cond delay="4000"/>
                            </p:stCondLst>
                            <p:childTnLst>
                              <p:par>
                                <p:cTn fill="hold" nodeType="afterEffect" presetClass="entr" presetID="2" presetSubtype="2">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1000"/>
                                        <p:tgtEl>
                                          <p:spTgt spid="144"/>
                                        </p:tgtEl>
                                        <p:attrNameLst>
                                          <p:attrName>ppt_x</p:attrName>
                                        </p:attrNameLst>
                                      </p:cBhvr>
                                      <p:tavLst>
                                        <p:tav fmla="" tm="0">
                                          <p:val>
                                            <p:strVal val="#ppt_x+1"/>
                                          </p:val>
                                        </p:tav>
                                        <p:tav fmla="" tm="100000">
                                          <p:val>
                                            <p:strVal val="#ppt_x"/>
                                          </p:val>
                                        </p:tav>
                                      </p:tavLst>
                                    </p:anim>
                                  </p:childTnLst>
                                </p:cTn>
                              </p:par>
                            </p:childTnLst>
                          </p:cTn>
                        </p:par>
                        <p:par>
                          <p:cTn fill="hold">
                            <p:stCondLst>
                              <p:cond delay="5000"/>
                            </p:stCondLst>
                            <p:childTnLst>
                              <p:par>
                                <p:cTn fill="hold" nodeType="after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par>
                          <p:cTn fill="hold">
                            <p:stCondLst>
                              <p:cond delay="6000"/>
                            </p:stCondLst>
                            <p:childTnLst>
                              <p:par>
                                <p:cTn fill="hold" nodeType="after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childTnLst>
                          </p:cTn>
                        </p:par>
                        <p:par>
                          <p:cTn fill="hold">
                            <p:stCondLst>
                              <p:cond delay="7000"/>
                            </p:stCondLst>
                            <p:childTnLst>
                              <p:par>
                                <p:cTn fill="hold" nodeType="after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childTnLst>
                          </p:cTn>
                        </p:par>
                        <p:par>
                          <p:cTn fill="hold">
                            <p:stCondLst>
                              <p:cond delay="8000"/>
                            </p:stCondLst>
                            <p:childTnLst>
                              <p:par>
                                <p:cTn fill="hold" nodeType="after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childTnLst>
                          </p:cTn>
                        </p:par>
                        <p:par>
                          <p:cTn fill="hold">
                            <p:stCondLst>
                              <p:cond delay="9000"/>
                            </p:stCondLst>
                            <p:childTnLst>
                              <p:par>
                                <p:cTn fill="hold" nodeType="after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par>
                          <p:cTn fill="hold">
                            <p:stCondLst>
                              <p:cond delay="10000"/>
                            </p:stCondLst>
                            <p:childTnLst>
                              <p:par>
                                <p:cTn fill="hold" nodeType="after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par>
                          <p:cTn fill="hold">
                            <p:stCondLst>
                              <p:cond delay="11000"/>
                            </p:stCondLst>
                            <p:childTnLst>
                              <p:par>
                                <p:cTn fill="hold" nodeType="after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childTnLst>
                          </p:cTn>
                        </p:par>
                        <p:par>
                          <p:cTn fill="hold">
                            <p:stCondLst>
                              <p:cond delay="12000"/>
                            </p:stCondLst>
                            <p:childTnLst>
                              <p:par>
                                <p:cTn fill="hold" nodeType="after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0"/>
          <p:cNvSpPr txBox="1"/>
          <p:nvPr>
            <p:ph idx="1" type="subTitle"/>
          </p:nvPr>
        </p:nvSpPr>
        <p:spPr>
          <a:xfrm>
            <a:off x="1415800" y="3260235"/>
            <a:ext cx="2785800" cy="64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0"/>
          <p:cNvSpPr txBox="1"/>
          <p:nvPr>
            <p:ph idx="2" type="title"/>
          </p:nvPr>
        </p:nvSpPr>
        <p:spPr>
          <a:xfrm>
            <a:off x="6687525" y="789100"/>
            <a:ext cx="1914900" cy="9405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0" lang="en" sz="1200">
                <a:solidFill>
                  <a:srgbClr val="000000"/>
                </a:solidFill>
                <a:latin typeface="Didact Gothic"/>
                <a:ea typeface="Didact Gothic"/>
                <a:cs typeface="Didact Gothic"/>
                <a:sym typeface="Didact Gothic"/>
              </a:rPr>
              <a:t>Tras acabar sus estudios, fue institutriz dos años. </a:t>
            </a:r>
            <a:r>
              <a:rPr b="0" lang="en" sz="1200">
                <a:solidFill>
                  <a:srgbClr val="000000"/>
                </a:solidFill>
                <a:highlight>
                  <a:srgbClr val="BAC8D3"/>
                </a:highlight>
                <a:latin typeface="Didact Gothic"/>
                <a:ea typeface="Didact Gothic"/>
                <a:cs typeface="Didact Gothic"/>
                <a:sym typeface="Didact Gothic"/>
              </a:rPr>
              <a:t>“</a:t>
            </a:r>
            <a:r>
              <a:rPr b="0" i="1" lang="en" sz="1200">
                <a:solidFill>
                  <a:srgbClr val="000000"/>
                </a:solidFill>
                <a:highlight>
                  <a:srgbClr val="BAC8D3"/>
                </a:highlight>
                <a:latin typeface="Didact Gothic"/>
                <a:ea typeface="Didact Gothic"/>
                <a:cs typeface="Didact Gothic"/>
                <a:sym typeface="Didact Gothic"/>
              </a:rPr>
              <a:t>Me tengo que hacer cargo de un grupo de niños turbulentos y mimados a quienes se espera que divierta e instruya”</a:t>
            </a:r>
            <a:r>
              <a:rPr b="0" lang="en" sz="1200">
                <a:solidFill>
                  <a:srgbClr val="000000"/>
                </a:solidFill>
                <a:latin typeface="Didact Gothic"/>
                <a:ea typeface="Didact Gothic"/>
                <a:cs typeface="Didact Gothic"/>
                <a:sym typeface="Didact Gothic"/>
              </a:rPr>
              <a:t>, escribió a una amiga.</a:t>
            </a:r>
            <a:endParaRPr b="0" sz="1200">
              <a:solidFill>
                <a:srgbClr val="000000"/>
              </a:solidFill>
              <a:latin typeface="Didact Gothic"/>
              <a:ea typeface="Didact Gothic"/>
              <a:cs typeface="Didact Gothic"/>
              <a:sym typeface="Didact Gothic"/>
            </a:endParaRPr>
          </a:p>
          <a:p>
            <a:pPr indent="0" lvl="0" marL="0" rtl="0" algn="ctr">
              <a:spcBef>
                <a:spcPts val="0"/>
              </a:spcBef>
              <a:spcAft>
                <a:spcPts val="0"/>
              </a:spcAft>
              <a:buNone/>
            </a:pPr>
            <a:r>
              <a:t/>
            </a:r>
            <a:endParaRPr sz="1200">
              <a:latin typeface="Didact Gothic"/>
              <a:ea typeface="Didact Gothic"/>
              <a:cs typeface="Didact Gothic"/>
              <a:sym typeface="Didact Gothic"/>
            </a:endParaRPr>
          </a:p>
        </p:txBody>
      </p:sp>
      <p:pic>
        <p:nvPicPr>
          <p:cNvPr id="157" name="Google Shape;157;p30"/>
          <p:cNvPicPr preferRelativeResize="0"/>
          <p:nvPr/>
        </p:nvPicPr>
        <p:blipFill>
          <a:blip r:embed="rId3">
            <a:alphaModFix/>
          </a:blip>
          <a:stretch>
            <a:fillRect/>
          </a:stretch>
        </p:blipFill>
        <p:spPr>
          <a:xfrm>
            <a:off x="1273863" y="1359325"/>
            <a:ext cx="3113526" cy="3113526"/>
          </a:xfrm>
          <a:prstGeom prst="rect">
            <a:avLst/>
          </a:prstGeom>
          <a:noFill/>
          <a:ln>
            <a:noFill/>
          </a:ln>
        </p:spPr>
      </p:pic>
      <p:sp>
        <p:nvSpPr>
          <p:cNvPr id="158" name="Google Shape;158;p30"/>
          <p:cNvSpPr txBox="1"/>
          <p:nvPr/>
        </p:nvSpPr>
        <p:spPr>
          <a:xfrm>
            <a:off x="1093725" y="544475"/>
            <a:ext cx="3839100" cy="69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300">
                <a:solidFill>
                  <a:schemeClr val="accent6"/>
                </a:solidFill>
                <a:latin typeface="Amatic SC"/>
                <a:ea typeface="Amatic SC"/>
                <a:cs typeface="Amatic SC"/>
                <a:sym typeface="Amatic SC"/>
              </a:rPr>
              <a:t>SU PRIMER OFICIO</a:t>
            </a:r>
            <a:endParaRPr b="1" sz="3300">
              <a:solidFill>
                <a:schemeClr val="accent6"/>
              </a:solidFill>
              <a:latin typeface="Amatic SC"/>
              <a:ea typeface="Amatic SC"/>
              <a:cs typeface="Amatic SC"/>
              <a:sym typeface="Amatic S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par>
                          <p:cTn fill="hold">
                            <p:stCondLst>
                              <p:cond delay="1000"/>
                            </p:stCondLst>
                            <p:childTnLst>
                              <p:par>
                                <p:cTn fill="hold" nodeType="afterEffect" presetClass="entr" presetID="23" presetSubtype="16">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1000"/>
                                        <p:tgtEl>
                                          <p:spTgt spid="156"/>
                                        </p:tgtEl>
                                        <p:attrNameLst>
                                          <p:attrName>ppt_w</p:attrName>
                                        </p:attrNameLst>
                                      </p:cBhvr>
                                      <p:tavLst>
                                        <p:tav fmla="" tm="0">
                                          <p:val>
                                            <p:strVal val="0"/>
                                          </p:val>
                                        </p:tav>
                                        <p:tav fmla="" tm="100000">
                                          <p:val>
                                            <p:strVal val="#ppt_w"/>
                                          </p:val>
                                        </p:tav>
                                      </p:tavLst>
                                    </p:anim>
                                    <p:anim calcmode="lin" valueType="num">
                                      <p:cBhvr additive="base">
                                        <p:cTn dur="1000"/>
                                        <p:tgtEl>
                                          <p:spTgt spid="15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1"/>
          <p:cNvSpPr txBox="1"/>
          <p:nvPr>
            <p:ph type="title"/>
          </p:nvPr>
        </p:nvSpPr>
        <p:spPr>
          <a:xfrm>
            <a:off x="4993675" y="552325"/>
            <a:ext cx="3047400" cy="1082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300">
                <a:solidFill>
                  <a:schemeClr val="accent6"/>
                </a:solidFill>
              </a:rPr>
              <a:t>VIDA SENTIMENTAL</a:t>
            </a:r>
            <a:endParaRPr sz="3300">
              <a:solidFill>
                <a:schemeClr val="accent6"/>
              </a:solidFill>
            </a:endParaRPr>
          </a:p>
        </p:txBody>
      </p:sp>
      <p:sp>
        <p:nvSpPr>
          <p:cNvPr id="164" name="Google Shape;164;p31"/>
          <p:cNvSpPr txBox="1"/>
          <p:nvPr/>
        </p:nvSpPr>
        <p:spPr>
          <a:xfrm>
            <a:off x="5303925" y="1313450"/>
            <a:ext cx="2607000" cy="166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Didact Gothic"/>
                <a:ea typeface="Didact Gothic"/>
                <a:cs typeface="Didact Gothic"/>
                <a:sym typeface="Didact Gothic"/>
              </a:rPr>
              <a:t>En el año </a:t>
            </a:r>
            <a:r>
              <a:rPr b="1" lang="en" sz="1200">
                <a:latin typeface="Didact Gothic"/>
                <a:ea typeface="Didact Gothic"/>
                <a:cs typeface="Didact Gothic"/>
                <a:sym typeface="Didact Gothic"/>
              </a:rPr>
              <a:t>1854 </a:t>
            </a:r>
            <a:r>
              <a:rPr lang="en" sz="1200">
                <a:latin typeface="Didact Gothic"/>
                <a:ea typeface="Didact Gothic"/>
                <a:cs typeface="Didact Gothic"/>
                <a:sym typeface="Didact Gothic"/>
              </a:rPr>
              <a:t>se casó con </a:t>
            </a:r>
            <a:r>
              <a:rPr b="1" lang="en" sz="1200">
                <a:latin typeface="Didact Gothic"/>
                <a:ea typeface="Didact Gothic"/>
                <a:cs typeface="Didact Gothic"/>
                <a:sym typeface="Didact Gothic"/>
              </a:rPr>
              <a:t>Arthur Bell Nicholls</a:t>
            </a:r>
            <a:r>
              <a:rPr lang="en" sz="1200">
                <a:latin typeface="Didact Gothic"/>
                <a:ea typeface="Didact Gothic"/>
                <a:cs typeface="Didact Gothic"/>
                <a:sym typeface="Didact Gothic"/>
              </a:rPr>
              <a:t>, sacerdote que trabajaba con su padre.</a:t>
            </a:r>
            <a:endParaRPr sz="1200">
              <a:latin typeface="Didact Gothic"/>
              <a:ea typeface="Didact Gothic"/>
              <a:cs typeface="Didact Gothic"/>
              <a:sym typeface="Didact Gothic"/>
            </a:endParaRPr>
          </a:p>
          <a:p>
            <a:pPr indent="0" lvl="0" marL="0" rtl="0" algn="l">
              <a:spcBef>
                <a:spcPts val="0"/>
              </a:spcBef>
              <a:spcAft>
                <a:spcPts val="0"/>
              </a:spcAft>
              <a:buNone/>
            </a:pPr>
            <a:r>
              <a:rPr lang="en" sz="1200">
                <a:latin typeface="Didact Gothic"/>
                <a:ea typeface="Didact Gothic"/>
                <a:cs typeface="Didact Gothic"/>
                <a:sym typeface="Didact Gothic"/>
              </a:rPr>
              <a:t>Embarazada de Bell, Charlotte falleció en Haworth.</a:t>
            </a:r>
            <a:endParaRPr sz="1200">
              <a:latin typeface="Didact Gothic"/>
              <a:ea typeface="Didact Gothic"/>
              <a:cs typeface="Didact Gothic"/>
              <a:sym typeface="Didact Gothic"/>
            </a:endParaRPr>
          </a:p>
        </p:txBody>
      </p:sp>
      <p:pic>
        <p:nvPicPr>
          <p:cNvPr id="165" name="Google Shape;165;p31"/>
          <p:cNvPicPr preferRelativeResize="0"/>
          <p:nvPr/>
        </p:nvPicPr>
        <p:blipFill>
          <a:blip r:embed="rId3">
            <a:alphaModFix/>
          </a:blip>
          <a:stretch>
            <a:fillRect/>
          </a:stretch>
        </p:blipFill>
        <p:spPr>
          <a:xfrm>
            <a:off x="5150125" y="2805299"/>
            <a:ext cx="2734512" cy="1435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9" name="Shape 169"/>
        <p:cNvGrpSpPr/>
        <p:nvPr/>
      </p:nvGrpSpPr>
      <p:grpSpPr>
        <a:xfrm>
          <a:off x="0" y="0"/>
          <a:ext cx="0" cy="0"/>
          <a:chOff x="0" y="0"/>
          <a:chExt cx="0" cy="0"/>
        </a:xfrm>
      </p:grpSpPr>
      <p:sp>
        <p:nvSpPr>
          <p:cNvPr id="170" name="Google Shape;170;p32"/>
          <p:cNvSpPr txBox="1"/>
          <p:nvPr>
            <p:ph type="ctrTitle"/>
          </p:nvPr>
        </p:nvSpPr>
        <p:spPr>
          <a:xfrm>
            <a:off x="1792500" y="597775"/>
            <a:ext cx="5559000" cy="57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6"/>
                </a:solidFill>
              </a:rPr>
              <a:t>libros</a:t>
            </a:r>
            <a:endParaRPr b="0">
              <a:solidFill>
                <a:schemeClr val="accent6"/>
              </a:solidFill>
            </a:endParaRPr>
          </a:p>
        </p:txBody>
      </p:sp>
      <p:sp>
        <p:nvSpPr>
          <p:cNvPr id="171" name="Google Shape;171;p32"/>
          <p:cNvSpPr txBox="1"/>
          <p:nvPr/>
        </p:nvSpPr>
        <p:spPr>
          <a:xfrm>
            <a:off x="4469338" y="1690325"/>
            <a:ext cx="1659600" cy="754800"/>
          </a:xfrm>
          <a:prstGeom prst="rect">
            <a:avLst/>
          </a:prstGeom>
          <a:noFill/>
          <a:ln>
            <a:noFill/>
          </a:ln>
        </p:spPr>
        <p:txBody>
          <a:bodyPr anchorCtr="0" anchor="b" bIns="0" lIns="91425" spcFirstLastPara="1" rIns="91425" wrap="square" tIns="91425">
            <a:noAutofit/>
          </a:bodyPr>
          <a:lstStyle/>
          <a:p>
            <a:pPr indent="0" lvl="0" marL="0" rtl="0" algn="l">
              <a:spcBef>
                <a:spcPts val="0"/>
              </a:spcBef>
              <a:spcAft>
                <a:spcPts val="1600"/>
              </a:spcAft>
              <a:buNone/>
            </a:pPr>
            <a:r>
              <a:rPr b="1" lang="en" sz="2400">
                <a:solidFill>
                  <a:schemeClr val="lt2"/>
                </a:solidFill>
                <a:latin typeface="Amatic SC"/>
                <a:ea typeface="Amatic SC"/>
                <a:cs typeface="Amatic SC"/>
                <a:sym typeface="Amatic SC"/>
              </a:rPr>
              <a:t>1849</a:t>
            </a:r>
            <a:endParaRPr b="1" sz="2400">
              <a:solidFill>
                <a:schemeClr val="lt2"/>
              </a:solidFill>
              <a:latin typeface="Amatic SC"/>
              <a:ea typeface="Amatic SC"/>
              <a:cs typeface="Amatic SC"/>
              <a:sym typeface="Amatic SC"/>
            </a:endParaRPr>
          </a:p>
        </p:txBody>
      </p:sp>
      <p:sp>
        <p:nvSpPr>
          <p:cNvPr id="172" name="Google Shape;172;p32"/>
          <p:cNvSpPr txBox="1"/>
          <p:nvPr/>
        </p:nvSpPr>
        <p:spPr>
          <a:xfrm>
            <a:off x="4069763" y="2202963"/>
            <a:ext cx="2301900" cy="754800"/>
          </a:xfrm>
          <a:prstGeom prst="rect">
            <a:avLst/>
          </a:prstGeom>
          <a:noFill/>
          <a:ln>
            <a:noFill/>
          </a:ln>
        </p:spPr>
        <p:txBody>
          <a:bodyPr anchorCtr="0" anchor="t" bIns="0" lIns="91425" spcFirstLastPara="1" rIns="91425" wrap="square" tIns="162000">
            <a:noAutofit/>
          </a:bodyPr>
          <a:lstStyle/>
          <a:p>
            <a:pPr indent="-304800" lvl="0" marL="457200" rtl="0" algn="l">
              <a:spcBef>
                <a:spcPts val="0"/>
              </a:spcBef>
              <a:spcAft>
                <a:spcPts val="0"/>
              </a:spcAft>
              <a:buClr>
                <a:schemeClr val="lt1"/>
              </a:buClr>
              <a:buSzPts val="1200"/>
              <a:buFont typeface="Didact Gothic"/>
              <a:buChar char="●"/>
            </a:pPr>
            <a:r>
              <a:rPr lang="en" sz="1200">
                <a:solidFill>
                  <a:schemeClr val="lt1"/>
                </a:solidFill>
                <a:latin typeface="Didact Gothic"/>
                <a:ea typeface="Didact Gothic"/>
                <a:cs typeface="Didact Gothic"/>
                <a:sym typeface="Didact Gothic"/>
              </a:rPr>
              <a:t>Shirley</a:t>
            </a:r>
            <a:endParaRPr sz="1200">
              <a:solidFill>
                <a:schemeClr val="lt1"/>
              </a:solidFill>
              <a:latin typeface="Didact Gothic"/>
              <a:ea typeface="Didact Gothic"/>
              <a:cs typeface="Didact Gothic"/>
              <a:sym typeface="Didact Gothic"/>
            </a:endParaRPr>
          </a:p>
        </p:txBody>
      </p:sp>
      <p:cxnSp>
        <p:nvCxnSpPr>
          <p:cNvPr id="173" name="Google Shape;173;p32"/>
          <p:cNvCxnSpPr/>
          <p:nvPr/>
        </p:nvCxnSpPr>
        <p:spPr>
          <a:xfrm>
            <a:off x="812125" y="2957775"/>
            <a:ext cx="7018500" cy="0"/>
          </a:xfrm>
          <a:prstGeom prst="straightConnector1">
            <a:avLst/>
          </a:prstGeom>
          <a:noFill/>
          <a:ln cap="flat" cmpd="sng" w="19050">
            <a:solidFill>
              <a:schemeClr val="lt1"/>
            </a:solidFill>
            <a:prstDash val="dot"/>
            <a:round/>
            <a:headEnd len="med" w="med" type="oval"/>
            <a:tailEnd len="med" w="med" type="oval"/>
          </a:ln>
        </p:spPr>
      </p:cxnSp>
      <p:sp>
        <p:nvSpPr>
          <p:cNvPr id="174" name="Google Shape;174;p32"/>
          <p:cNvSpPr txBox="1"/>
          <p:nvPr/>
        </p:nvSpPr>
        <p:spPr>
          <a:xfrm>
            <a:off x="2706263" y="3109100"/>
            <a:ext cx="1659600" cy="754800"/>
          </a:xfrm>
          <a:prstGeom prst="rect">
            <a:avLst/>
          </a:prstGeom>
          <a:noFill/>
          <a:ln>
            <a:noFill/>
          </a:ln>
        </p:spPr>
        <p:txBody>
          <a:bodyPr anchorCtr="0" anchor="b" bIns="0" lIns="91425" spcFirstLastPara="1" rIns="91425" wrap="square" tIns="91425">
            <a:noAutofit/>
          </a:bodyPr>
          <a:lstStyle/>
          <a:p>
            <a:pPr indent="0" lvl="0" marL="0" rtl="0" algn="ctr">
              <a:spcBef>
                <a:spcPts val="0"/>
              </a:spcBef>
              <a:spcAft>
                <a:spcPts val="1600"/>
              </a:spcAft>
              <a:buNone/>
            </a:pPr>
            <a:r>
              <a:rPr b="1" lang="en" sz="2400">
                <a:solidFill>
                  <a:schemeClr val="accent4"/>
                </a:solidFill>
                <a:latin typeface="Amatic SC"/>
                <a:ea typeface="Amatic SC"/>
                <a:cs typeface="Amatic SC"/>
                <a:sym typeface="Amatic SC"/>
              </a:rPr>
              <a:t>1847</a:t>
            </a:r>
            <a:endParaRPr b="1" sz="2400">
              <a:solidFill>
                <a:schemeClr val="accent4"/>
              </a:solidFill>
              <a:latin typeface="Amatic SC"/>
              <a:ea typeface="Amatic SC"/>
              <a:cs typeface="Amatic SC"/>
              <a:sym typeface="Amatic SC"/>
            </a:endParaRPr>
          </a:p>
        </p:txBody>
      </p:sp>
      <p:sp>
        <p:nvSpPr>
          <p:cNvPr id="175" name="Google Shape;175;p32"/>
          <p:cNvSpPr txBox="1"/>
          <p:nvPr/>
        </p:nvSpPr>
        <p:spPr>
          <a:xfrm>
            <a:off x="2706275" y="3535050"/>
            <a:ext cx="2301900" cy="642600"/>
          </a:xfrm>
          <a:prstGeom prst="rect">
            <a:avLst/>
          </a:prstGeom>
          <a:noFill/>
          <a:ln>
            <a:noFill/>
          </a:ln>
        </p:spPr>
        <p:txBody>
          <a:bodyPr anchorCtr="0" anchor="t" bIns="0" lIns="91425" spcFirstLastPara="1" rIns="91425" wrap="square" tIns="162000">
            <a:noAutofit/>
          </a:bodyPr>
          <a:lstStyle/>
          <a:p>
            <a:pPr indent="-304800" lvl="0" marL="457200" rtl="0" algn="l">
              <a:spcBef>
                <a:spcPts val="0"/>
              </a:spcBef>
              <a:spcAft>
                <a:spcPts val="0"/>
              </a:spcAft>
              <a:buClr>
                <a:schemeClr val="lt1"/>
              </a:buClr>
              <a:buSzPts val="1200"/>
              <a:buFont typeface="Didact Gothic"/>
              <a:buChar char="●"/>
            </a:pPr>
            <a:r>
              <a:rPr lang="en" sz="1200">
                <a:solidFill>
                  <a:schemeClr val="lt1"/>
                </a:solidFill>
                <a:latin typeface="Didact Gothic"/>
                <a:ea typeface="Didact Gothic"/>
                <a:cs typeface="Didact Gothic"/>
                <a:sym typeface="Didact Gothic"/>
              </a:rPr>
              <a:t>Jane Eyre</a:t>
            </a:r>
            <a:endParaRPr sz="1200">
              <a:solidFill>
                <a:schemeClr val="lt1"/>
              </a:solidFill>
              <a:latin typeface="Didact Gothic"/>
              <a:ea typeface="Didact Gothic"/>
              <a:cs typeface="Didact Gothic"/>
              <a:sym typeface="Didact Gothic"/>
            </a:endParaRPr>
          </a:p>
        </p:txBody>
      </p:sp>
      <p:sp>
        <p:nvSpPr>
          <p:cNvPr id="176" name="Google Shape;176;p32"/>
          <p:cNvSpPr txBox="1"/>
          <p:nvPr/>
        </p:nvSpPr>
        <p:spPr>
          <a:xfrm>
            <a:off x="885900" y="1311850"/>
            <a:ext cx="1659600" cy="754800"/>
          </a:xfrm>
          <a:prstGeom prst="rect">
            <a:avLst/>
          </a:prstGeom>
          <a:noFill/>
          <a:ln>
            <a:noFill/>
          </a:ln>
        </p:spPr>
        <p:txBody>
          <a:bodyPr anchorCtr="0" anchor="b" bIns="0" lIns="91425" spcFirstLastPara="1" rIns="91425" wrap="square" tIns="91425">
            <a:noAutofit/>
          </a:bodyPr>
          <a:lstStyle/>
          <a:p>
            <a:pPr indent="0" lvl="0" marL="0" rtl="0" algn="ctr">
              <a:spcBef>
                <a:spcPts val="0"/>
              </a:spcBef>
              <a:spcAft>
                <a:spcPts val="1600"/>
              </a:spcAft>
              <a:buNone/>
            </a:pPr>
            <a:r>
              <a:rPr b="1" lang="en" sz="2400">
                <a:solidFill>
                  <a:schemeClr val="accent6"/>
                </a:solidFill>
                <a:latin typeface="Amatic SC"/>
                <a:ea typeface="Amatic SC"/>
                <a:cs typeface="Amatic SC"/>
                <a:sym typeface="Amatic SC"/>
              </a:rPr>
              <a:t>1830</a:t>
            </a:r>
            <a:endParaRPr b="1" sz="2400">
              <a:solidFill>
                <a:schemeClr val="accent6"/>
              </a:solidFill>
              <a:latin typeface="Amatic SC"/>
              <a:ea typeface="Amatic SC"/>
              <a:cs typeface="Amatic SC"/>
              <a:sym typeface="Amatic SC"/>
            </a:endParaRPr>
          </a:p>
        </p:txBody>
      </p:sp>
      <p:sp>
        <p:nvSpPr>
          <p:cNvPr id="177" name="Google Shape;177;p32"/>
          <p:cNvSpPr txBox="1"/>
          <p:nvPr/>
        </p:nvSpPr>
        <p:spPr>
          <a:xfrm>
            <a:off x="652550" y="1690025"/>
            <a:ext cx="2531700" cy="754800"/>
          </a:xfrm>
          <a:prstGeom prst="rect">
            <a:avLst/>
          </a:prstGeom>
          <a:noFill/>
          <a:ln>
            <a:noFill/>
          </a:ln>
        </p:spPr>
        <p:txBody>
          <a:bodyPr anchorCtr="0" anchor="t" bIns="0" lIns="91425" spcFirstLastPara="1" rIns="91425" wrap="square" tIns="162000">
            <a:noAutofit/>
          </a:bodyPr>
          <a:lstStyle/>
          <a:p>
            <a:pPr indent="-304800" lvl="0" marL="457200" rtl="0" algn="l">
              <a:spcBef>
                <a:spcPts val="0"/>
              </a:spcBef>
              <a:spcAft>
                <a:spcPts val="0"/>
              </a:spcAft>
              <a:buClr>
                <a:schemeClr val="lt1"/>
              </a:buClr>
              <a:buSzPts val="1200"/>
              <a:buFont typeface="Didact Gothic"/>
              <a:buChar char="●"/>
            </a:pPr>
            <a:r>
              <a:rPr lang="en" sz="1200">
                <a:solidFill>
                  <a:schemeClr val="lt1"/>
                </a:solidFill>
                <a:latin typeface="Didact Gothic"/>
                <a:ea typeface="Didact Gothic"/>
                <a:cs typeface="Didact Gothic"/>
                <a:sym typeface="Didact Gothic"/>
              </a:rPr>
              <a:t>Nobleza de Verdópolis</a:t>
            </a:r>
            <a:endParaRPr sz="1200">
              <a:solidFill>
                <a:schemeClr val="lt1"/>
              </a:solidFill>
              <a:latin typeface="Didact Gothic"/>
              <a:ea typeface="Didact Gothic"/>
              <a:cs typeface="Didact Gothic"/>
              <a:sym typeface="Didact Gothic"/>
            </a:endParaRPr>
          </a:p>
          <a:p>
            <a:pPr indent="-304800" lvl="0" marL="457200" rtl="0" algn="l">
              <a:spcBef>
                <a:spcPts val="0"/>
              </a:spcBef>
              <a:spcAft>
                <a:spcPts val="0"/>
              </a:spcAft>
              <a:buClr>
                <a:schemeClr val="lt1"/>
              </a:buClr>
              <a:buSzPts val="1200"/>
              <a:buFont typeface="Didact Gothic"/>
              <a:buChar char="●"/>
            </a:pPr>
            <a:r>
              <a:rPr lang="en" sz="1200">
                <a:solidFill>
                  <a:schemeClr val="lt1"/>
                </a:solidFill>
                <a:latin typeface="Didact Gothic"/>
                <a:ea typeface="Didact Gothic"/>
                <a:cs typeface="Didact Gothic"/>
                <a:sym typeface="Didact Gothic"/>
              </a:rPr>
              <a:t>El enano verde</a:t>
            </a:r>
            <a:endParaRPr sz="1200">
              <a:solidFill>
                <a:schemeClr val="lt1"/>
              </a:solidFill>
              <a:latin typeface="Didact Gothic"/>
              <a:ea typeface="Didact Gothic"/>
              <a:cs typeface="Didact Gothic"/>
              <a:sym typeface="Didact Gothic"/>
            </a:endParaRPr>
          </a:p>
          <a:p>
            <a:pPr indent="-304800" lvl="0" marL="457200" rtl="0" algn="l">
              <a:spcBef>
                <a:spcPts val="0"/>
              </a:spcBef>
              <a:spcAft>
                <a:spcPts val="0"/>
              </a:spcAft>
              <a:buClr>
                <a:schemeClr val="lt1"/>
              </a:buClr>
              <a:buSzPts val="1200"/>
              <a:buFont typeface="Didact Gothic"/>
              <a:buChar char="●"/>
            </a:pPr>
            <a:r>
              <a:rPr lang="en" sz="1200">
                <a:solidFill>
                  <a:schemeClr val="lt1"/>
                </a:solidFill>
                <a:latin typeface="Didact Gothic"/>
                <a:ea typeface="Didact Gothic"/>
                <a:cs typeface="Didact Gothic"/>
                <a:sym typeface="Didact Gothic"/>
              </a:rPr>
              <a:t>El hechizo</a:t>
            </a:r>
            <a:endParaRPr sz="1200">
              <a:solidFill>
                <a:schemeClr val="lt1"/>
              </a:solidFill>
              <a:latin typeface="Didact Gothic"/>
              <a:ea typeface="Didact Gothic"/>
              <a:cs typeface="Didact Gothic"/>
              <a:sym typeface="Didact Gothic"/>
            </a:endParaRPr>
          </a:p>
          <a:p>
            <a:pPr indent="-304800" lvl="0" marL="457200" rtl="0" algn="l">
              <a:spcBef>
                <a:spcPts val="0"/>
              </a:spcBef>
              <a:spcAft>
                <a:spcPts val="0"/>
              </a:spcAft>
              <a:buClr>
                <a:schemeClr val="lt1"/>
              </a:buClr>
              <a:buSzPts val="1200"/>
              <a:buFont typeface="Didact Gothic"/>
              <a:buChar char="●"/>
            </a:pPr>
            <a:r>
              <a:rPr lang="en" sz="1200">
                <a:solidFill>
                  <a:schemeClr val="lt1"/>
                </a:solidFill>
                <a:latin typeface="Didact Gothic"/>
                <a:ea typeface="Didact Gothic"/>
                <a:cs typeface="Didact Gothic"/>
                <a:sym typeface="Didact Gothic"/>
              </a:rPr>
              <a:t>El huérfano</a:t>
            </a:r>
            <a:endParaRPr sz="1200">
              <a:solidFill>
                <a:schemeClr val="lt1"/>
              </a:solidFill>
              <a:latin typeface="Didact Gothic"/>
              <a:ea typeface="Didact Gothic"/>
              <a:cs typeface="Didact Gothic"/>
              <a:sym typeface="Didact Gothic"/>
            </a:endParaRPr>
          </a:p>
          <a:p>
            <a:pPr indent="-304800" lvl="0" marL="457200" rtl="0" algn="l">
              <a:spcBef>
                <a:spcPts val="0"/>
              </a:spcBef>
              <a:spcAft>
                <a:spcPts val="0"/>
              </a:spcAft>
              <a:buClr>
                <a:schemeClr val="lt1"/>
              </a:buClr>
              <a:buSzPts val="1200"/>
              <a:buFont typeface="Didact Gothic"/>
              <a:buChar char="●"/>
            </a:pPr>
            <a:r>
              <a:rPr lang="en" sz="1200">
                <a:solidFill>
                  <a:schemeClr val="lt1"/>
                </a:solidFill>
                <a:latin typeface="Didact Gothic"/>
                <a:ea typeface="Didact Gothic"/>
                <a:cs typeface="Didact Gothic"/>
                <a:sym typeface="Didact Gothic"/>
              </a:rPr>
              <a:t>Mina Laury y Hotel Stancliffe</a:t>
            </a:r>
            <a:endParaRPr sz="1200">
              <a:solidFill>
                <a:schemeClr val="lt1"/>
              </a:solidFill>
              <a:latin typeface="Didact Gothic"/>
              <a:ea typeface="Didact Gothic"/>
              <a:cs typeface="Didact Gothic"/>
              <a:sym typeface="Didact Gothic"/>
            </a:endParaRPr>
          </a:p>
        </p:txBody>
      </p:sp>
      <p:sp>
        <p:nvSpPr>
          <p:cNvPr id="178" name="Google Shape;178;p32"/>
          <p:cNvSpPr/>
          <p:nvPr/>
        </p:nvSpPr>
        <p:spPr>
          <a:xfrm flipH="1" rot="-9899967">
            <a:off x="1261675" y="2816132"/>
            <a:ext cx="281387" cy="281818"/>
          </a:xfrm>
          <a:custGeom>
            <a:rect b="b" l="l" r="r" t="t"/>
            <a:pathLst>
              <a:path extrusionOk="0" h="42686" w="47915">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2"/>
          <p:cNvSpPr/>
          <p:nvPr/>
        </p:nvSpPr>
        <p:spPr>
          <a:xfrm flipH="1" rot="6554226">
            <a:off x="4508082" y="2849151"/>
            <a:ext cx="281401" cy="281876"/>
          </a:xfrm>
          <a:custGeom>
            <a:rect b="b" l="l" r="r" t="t"/>
            <a:pathLst>
              <a:path extrusionOk="0" h="42686" w="47915">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32"/>
          <p:cNvSpPr/>
          <p:nvPr/>
        </p:nvSpPr>
        <p:spPr>
          <a:xfrm flipH="1" rot="5130466">
            <a:off x="5856274" y="2816849"/>
            <a:ext cx="281407" cy="281848"/>
          </a:xfrm>
          <a:custGeom>
            <a:rect b="b" l="l" r="r" t="t"/>
            <a:pathLst>
              <a:path extrusionOk="0" h="42686" w="47915">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32"/>
          <p:cNvSpPr/>
          <p:nvPr/>
        </p:nvSpPr>
        <p:spPr>
          <a:xfrm flipH="1" rot="266616">
            <a:off x="3395366" y="2816131"/>
            <a:ext cx="281388" cy="281823"/>
          </a:xfrm>
          <a:custGeom>
            <a:rect b="b" l="l" r="r" t="t"/>
            <a:pathLst>
              <a:path extrusionOk="0" h="42686" w="47915">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2"/>
          <p:cNvSpPr txBox="1"/>
          <p:nvPr/>
        </p:nvSpPr>
        <p:spPr>
          <a:xfrm>
            <a:off x="5167188" y="3168850"/>
            <a:ext cx="1659600" cy="754800"/>
          </a:xfrm>
          <a:prstGeom prst="rect">
            <a:avLst/>
          </a:prstGeom>
          <a:noFill/>
          <a:ln>
            <a:noFill/>
          </a:ln>
        </p:spPr>
        <p:txBody>
          <a:bodyPr anchorCtr="0" anchor="b" bIns="0" lIns="91425" spcFirstLastPara="1" rIns="91425" wrap="square" tIns="91425">
            <a:noAutofit/>
          </a:bodyPr>
          <a:lstStyle/>
          <a:p>
            <a:pPr indent="0" lvl="0" marL="0" rtl="0" algn="ctr">
              <a:spcBef>
                <a:spcPts val="0"/>
              </a:spcBef>
              <a:spcAft>
                <a:spcPts val="1600"/>
              </a:spcAft>
              <a:buNone/>
            </a:pPr>
            <a:r>
              <a:rPr b="1" lang="en" sz="2400">
                <a:solidFill>
                  <a:schemeClr val="accent2"/>
                </a:solidFill>
                <a:latin typeface="Amatic SC"/>
                <a:ea typeface="Amatic SC"/>
                <a:cs typeface="Amatic SC"/>
                <a:sym typeface="Amatic SC"/>
              </a:rPr>
              <a:t>1853</a:t>
            </a:r>
            <a:endParaRPr b="1" sz="2400">
              <a:solidFill>
                <a:schemeClr val="accent2"/>
              </a:solidFill>
              <a:latin typeface="Amatic SC"/>
              <a:ea typeface="Amatic SC"/>
              <a:cs typeface="Amatic SC"/>
              <a:sym typeface="Amatic SC"/>
            </a:endParaRPr>
          </a:p>
        </p:txBody>
      </p:sp>
      <p:sp>
        <p:nvSpPr>
          <p:cNvPr id="183" name="Google Shape;183;p32"/>
          <p:cNvSpPr txBox="1"/>
          <p:nvPr/>
        </p:nvSpPr>
        <p:spPr>
          <a:xfrm>
            <a:off x="5348063" y="3622525"/>
            <a:ext cx="2301900" cy="642600"/>
          </a:xfrm>
          <a:prstGeom prst="rect">
            <a:avLst/>
          </a:prstGeom>
          <a:noFill/>
          <a:ln>
            <a:noFill/>
          </a:ln>
        </p:spPr>
        <p:txBody>
          <a:bodyPr anchorCtr="0" anchor="t" bIns="0" lIns="91425" spcFirstLastPara="1" rIns="91425" wrap="square" tIns="162000">
            <a:noAutofit/>
          </a:bodyPr>
          <a:lstStyle/>
          <a:p>
            <a:pPr indent="-304800" lvl="0" marL="457200" rtl="0" algn="l">
              <a:spcBef>
                <a:spcPts val="0"/>
              </a:spcBef>
              <a:spcAft>
                <a:spcPts val="0"/>
              </a:spcAft>
              <a:buClr>
                <a:schemeClr val="lt1"/>
              </a:buClr>
              <a:buSzPts val="1200"/>
              <a:buFont typeface="Didact Gothic"/>
              <a:buChar char="●"/>
            </a:pPr>
            <a:r>
              <a:rPr lang="en" sz="1200">
                <a:solidFill>
                  <a:schemeClr val="lt1"/>
                </a:solidFill>
                <a:latin typeface="Didact Gothic"/>
                <a:ea typeface="Didact Gothic"/>
                <a:cs typeface="Didact Gothic"/>
                <a:sym typeface="Didact Gothic"/>
              </a:rPr>
              <a:t>Villette</a:t>
            </a:r>
            <a:endParaRPr sz="1200">
              <a:solidFill>
                <a:schemeClr val="lt1"/>
              </a:solidFill>
              <a:latin typeface="Didact Gothic"/>
              <a:ea typeface="Didact Gothic"/>
              <a:cs typeface="Didact Gothic"/>
              <a:sym typeface="Didact Gothic"/>
            </a:endParaRPr>
          </a:p>
        </p:txBody>
      </p:sp>
      <p:sp>
        <p:nvSpPr>
          <p:cNvPr id="184" name="Google Shape;184;p32"/>
          <p:cNvSpPr/>
          <p:nvPr/>
        </p:nvSpPr>
        <p:spPr>
          <a:xfrm flipH="1" rot="5130466">
            <a:off x="6869874" y="2816111"/>
            <a:ext cx="281407" cy="281848"/>
          </a:xfrm>
          <a:custGeom>
            <a:rect b="b" l="l" r="r" t="t"/>
            <a:pathLst>
              <a:path extrusionOk="0" h="42686" w="47915">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2"/>
          <p:cNvSpPr txBox="1"/>
          <p:nvPr/>
        </p:nvSpPr>
        <p:spPr>
          <a:xfrm>
            <a:off x="6667475" y="1790675"/>
            <a:ext cx="982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chemeClr val="accent3"/>
                </a:solidFill>
                <a:latin typeface="Amatic SC"/>
                <a:ea typeface="Amatic SC"/>
                <a:cs typeface="Amatic SC"/>
                <a:sym typeface="Amatic SC"/>
              </a:rPr>
              <a:t>1857</a:t>
            </a:r>
            <a:endParaRPr b="1" sz="2400">
              <a:solidFill>
                <a:schemeClr val="accent3"/>
              </a:solidFill>
              <a:latin typeface="Amatic SC"/>
              <a:ea typeface="Amatic SC"/>
              <a:cs typeface="Amatic SC"/>
              <a:sym typeface="Amatic SC"/>
            </a:endParaRPr>
          </a:p>
        </p:txBody>
      </p:sp>
      <p:sp>
        <p:nvSpPr>
          <p:cNvPr id="186" name="Google Shape;186;p32"/>
          <p:cNvSpPr txBox="1"/>
          <p:nvPr/>
        </p:nvSpPr>
        <p:spPr>
          <a:xfrm>
            <a:off x="6371675" y="2377388"/>
            <a:ext cx="1574100" cy="369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lt1"/>
              </a:buClr>
              <a:buSzPts val="1200"/>
              <a:buFont typeface="Didact Gothic"/>
              <a:buChar char="●"/>
            </a:pPr>
            <a:r>
              <a:rPr lang="en" sz="1200">
                <a:solidFill>
                  <a:schemeClr val="lt1"/>
                </a:solidFill>
                <a:latin typeface="Didact Gothic"/>
                <a:ea typeface="Didact Gothic"/>
                <a:cs typeface="Didact Gothic"/>
                <a:sym typeface="Didact Gothic"/>
              </a:rPr>
              <a:t>El Profesor</a:t>
            </a:r>
            <a:endParaRPr sz="1200">
              <a:solidFill>
                <a:schemeClr val="lt1"/>
              </a:solidFill>
              <a:latin typeface="Didact Gothic"/>
              <a:ea typeface="Didact Gothic"/>
              <a:cs typeface="Didact Gothic"/>
              <a:sym typeface="Didact Gothic"/>
            </a:endParaRPr>
          </a:p>
        </p:txBody>
      </p:sp>
      <p:grpSp>
        <p:nvGrpSpPr>
          <p:cNvPr id="187" name="Google Shape;187;p32"/>
          <p:cNvGrpSpPr/>
          <p:nvPr/>
        </p:nvGrpSpPr>
        <p:grpSpPr>
          <a:xfrm>
            <a:off x="885890" y="4177656"/>
            <a:ext cx="883119" cy="903689"/>
            <a:chOff x="3508282" y="3810341"/>
            <a:chExt cx="351644" cy="351959"/>
          </a:xfrm>
        </p:grpSpPr>
        <p:sp>
          <p:nvSpPr>
            <p:cNvPr id="188" name="Google Shape;188;p32"/>
            <p:cNvSpPr/>
            <p:nvPr/>
          </p:nvSpPr>
          <p:spPr>
            <a:xfrm>
              <a:off x="3508282" y="3810341"/>
              <a:ext cx="133180" cy="64232"/>
            </a:xfrm>
            <a:custGeom>
              <a:rect b="b" l="l" r="r" t="t"/>
              <a:pathLst>
                <a:path extrusionOk="0" h="4290" w="8895">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rgbClr val="E2E8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72A1E"/>
                </a:solidFill>
              </a:endParaRPr>
            </a:p>
          </p:txBody>
        </p:sp>
        <p:sp>
          <p:nvSpPr>
            <p:cNvPr id="189" name="Google Shape;189;p32"/>
            <p:cNvSpPr/>
            <p:nvPr/>
          </p:nvSpPr>
          <p:spPr>
            <a:xfrm>
              <a:off x="3535053" y="3847802"/>
              <a:ext cx="58872" cy="26771"/>
            </a:xfrm>
            <a:custGeom>
              <a:rect b="b" l="l" r="r" t="t"/>
              <a:pathLst>
                <a:path extrusionOk="0" h="1788" w="3932">
                  <a:moveTo>
                    <a:pt x="1808" y="1"/>
                  </a:moveTo>
                  <a:cubicBezTo>
                    <a:pt x="1808" y="989"/>
                    <a:pt x="1009" y="1788"/>
                    <a:pt x="0" y="1788"/>
                  </a:cubicBezTo>
                  <a:lnTo>
                    <a:pt x="3932" y="1788"/>
                  </a:lnTo>
                  <a:lnTo>
                    <a:pt x="3932" y="1"/>
                  </a:lnTo>
                  <a:close/>
                </a:path>
              </a:pathLst>
            </a:custGeom>
            <a:solidFill>
              <a:srgbClr val="EB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72A1E"/>
                </a:solidFill>
              </a:endParaRPr>
            </a:p>
          </p:txBody>
        </p:sp>
        <p:sp>
          <p:nvSpPr>
            <p:cNvPr id="190" name="Google Shape;190;p32"/>
            <p:cNvSpPr/>
            <p:nvPr/>
          </p:nvSpPr>
          <p:spPr>
            <a:xfrm>
              <a:off x="3545743" y="3810341"/>
              <a:ext cx="239261" cy="351959"/>
            </a:xfrm>
            <a:custGeom>
              <a:rect b="b" l="l" r="r" t="t"/>
              <a:pathLst>
                <a:path extrusionOk="0" h="23507" w="1598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rgbClr val="F5F7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72A1E"/>
                </a:solidFill>
              </a:endParaRPr>
            </a:p>
          </p:txBody>
        </p:sp>
        <p:sp>
          <p:nvSpPr>
            <p:cNvPr id="191" name="Google Shape;191;p32"/>
            <p:cNvSpPr/>
            <p:nvPr/>
          </p:nvSpPr>
          <p:spPr>
            <a:xfrm>
              <a:off x="3583205" y="4082317"/>
              <a:ext cx="201799" cy="79983"/>
            </a:xfrm>
            <a:custGeom>
              <a:rect b="b" l="l" r="r" t="t"/>
              <a:pathLst>
                <a:path extrusionOk="0" h="5342" w="13478">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rgbClr val="EB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72A1E"/>
                </a:solidFill>
              </a:endParaRPr>
            </a:p>
          </p:txBody>
        </p:sp>
        <p:sp>
          <p:nvSpPr>
            <p:cNvPr id="192" name="Google Shape;192;p32"/>
            <p:cNvSpPr/>
            <p:nvPr/>
          </p:nvSpPr>
          <p:spPr>
            <a:xfrm>
              <a:off x="3545429" y="3810341"/>
              <a:ext cx="232328" cy="15437"/>
            </a:xfrm>
            <a:custGeom>
              <a:rect b="b" l="l" r="r" t="t"/>
              <a:pathLst>
                <a:path extrusionOk="0" h="1031" w="15517">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rgbClr val="EB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72A1E"/>
                </a:solidFill>
              </a:endParaRPr>
            </a:p>
          </p:txBody>
        </p:sp>
        <p:sp>
          <p:nvSpPr>
            <p:cNvPr id="193" name="Google Shape;193;p32"/>
            <p:cNvSpPr/>
            <p:nvPr/>
          </p:nvSpPr>
          <p:spPr>
            <a:xfrm>
              <a:off x="3620666" y="4097753"/>
              <a:ext cx="239261" cy="64546"/>
            </a:xfrm>
            <a:custGeom>
              <a:rect b="b" l="l" r="r" t="t"/>
              <a:pathLst>
                <a:path extrusionOk="0" h="4311" w="1598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rgbClr val="F5F7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72A1E"/>
                </a:solidFill>
              </a:endParaRPr>
            </a:p>
          </p:txBody>
        </p:sp>
        <p:sp>
          <p:nvSpPr>
            <p:cNvPr id="194" name="Google Shape;194;p32"/>
            <p:cNvSpPr/>
            <p:nvPr/>
          </p:nvSpPr>
          <p:spPr>
            <a:xfrm>
              <a:off x="3620666" y="4147791"/>
              <a:ext cx="231385" cy="14508"/>
            </a:xfrm>
            <a:custGeom>
              <a:rect b="b" l="l" r="r" t="t"/>
              <a:pathLst>
                <a:path extrusionOk="0" h="969" w="15454">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rgbClr val="EBEF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72A1E"/>
                </a:solidFill>
              </a:endParaRPr>
            </a:p>
          </p:txBody>
        </p:sp>
        <p:sp>
          <p:nvSpPr>
            <p:cNvPr id="195" name="Google Shape;195;p32"/>
            <p:cNvSpPr/>
            <p:nvPr/>
          </p:nvSpPr>
          <p:spPr>
            <a:xfrm>
              <a:off x="3604301" y="4097753"/>
              <a:ext cx="53841" cy="27085"/>
            </a:xfrm>
            <a:custGeom>
              <a:rect b="b" l="l" r="r" t="t"/>
              <a:pathLst>
                <a:path extrusionOk="0" h="1809" w="3596">
                  <a:moveTo>
                    <a:pt x="1787" y="0"/>
                  </a:moveTo>
                  <a:cubicBezTo>
                    <a:pt x="799" y="0"/>
                    <a:pt x="0" y="820"/>
                    <a:pt x="0" y="1808"/>
                  </a:cubicBezTo>
                  <a:lnTo>
                    <a:pt x="3596" y="1808"/>
                  </a:lnTo>
                  <a:cubicBezTo>
                    <a:pt x="3575" y="820"/>
                    <a:pt x="2776" y="0"/>
                    <a:pt x="1787" y="0"/>
                  </a:cubicBezTo>
                  <a:close/>
                </a:path>
              </a:pathLst>
            </a:custGeom>
            <a:solidFill>
              <a:srgbClr val="E2E8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72A1E"/>
                </a:solidFill>
              </a:endParaRPr>
            </a:p>
          </p:txBody>
        </p:sp>
        <p:sp>
          <p:nvSpPr>
            <p:cNvPr id="196" name="Google Shape;196;p32"/>
            <p:cNvSpPr/>
            <p:nvPr/>
          </p:nvSpPr>
          <p:spPr>
            <a:xfrm>
              <a:off x="3606187" y="3867401"/>
              <a:ext cx="159292" cy="25124"/>
            </a:xfrm>
            <a:custGeom>
              <a:rect b="b" l="l" r="r" t="t"/>
              <a:pathLst>
                <a:path extrusionOk="0" h="1678" w="10639">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rgbClr val="243F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72A1E"/>
                </a:solidFill>
              </a:endParaRPr>
            </a:p>
          </p:txBody>
        </p:sp>
        <p:sp>
          <p:nvSpPr>
            <p:cNvPr id="197" name="Google Shape;197;p32"/>
            <p:cNvSpPr/>
            <p:nvPr/>
          </p:nvSpPr>
          <p:spPr>
            <a:xfrm>
              <a:off x="3606187" y="3904159"/>
              <a:ext cx="159292" cy="25184"/>
            </a:xfrm>
            <a:custGeom>
              <a:rect b="b" l="l" r="r" t="t"/>
              <a:pathLst>
                <a:path extrusionOk="0" h="1682" w="10639">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rgbClr val="243F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72A1E"/>
                </a:solidFill>
              </a:endParaRPr>
            </a:p>
          </p:txBody>
        </p:sp>
        <p:sp>
          <p:nvSpPr>
            <p:cNvPr id="198" name="Google Shape;198;p32"/>
            <p:cNvSpPr/>
            <p:nvPr/>
          </p:nvSpPr>
          <p:spPr>
            <a:xfrm>
              <a:off x="3606187" y="3940976"/>
              <a:ext cx="159292" cy="25199"/>
            </a:xfrm>
            <a:custGeom>
              <a:rect b="b" l="l" r="r" t="t"/>
              <a:pathLst>
                <a:path extrusionOk="0" h="1683" w="10639">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rgbClr val="243F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72A1E"/>
                </a:solidFill>
              </a:endParaRPr>
            </a:p>
          </p:txBody>
        </p:sp>
        <p:sp>
          <p:nvSpPr>
            <p:cNvPr id="199" name="Google Shape;199;p32"/>
            <p:cNvSpPr/>
            <p:nvPr/>
          </p:nvSpPr>
          <p:spPr>
            <a:xfrm>
              <a:off x="3711639" y="3882434"/>
              <a:ext cx="147030" cy="147015"/>
            </a:xfrm>
            <a:custGeom>
              <a:rect b="b" l="l" r="r" t="t"/>
              <a:pathLst>
                <a:path extrusionOk="0" h="9819" w="982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rgbClr val="5D748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72A1E"/>
                </a:solidFill>
              </a:endParaRPr>
            </a:p>
          </p:txBody>
        </p:sp>
        <p:sp>
          <p:nvSpPr>
            <p:cNvPr id="200" name="Google Shape;200;p32"/>
            <p:cNvSpPr/>
            <p:nvPr/>
          </p:nvSpPr>
          <p:spPr>
            <a:xfrm>
              <a:off x="3682996" y="3930915"/>
              <a:ext cx="127191" cy="127176"/>
            </a:xfrm>
            <a:custGeom>
              <a:rect b="b" l="l" r="r" t="t"/>
              <a:pathLst>
                <a:path extrusionOk="0" h="8494" w="8495">
                  <a:moveTo>
                    <a:pt x="8494" y="0"/>
                  </a:moveTo>
                  <a:lnTo>
                    <a:pt x="8494" y="0"/>
                  </a:lnTo>
                  <a:cubicBezTo>
                    <a:pt x="4983" y="2061"/>
                    <a:pt x="2061" y="4983"/>
                    <a:pt x="0" y="8494"/>
                  </a:cubicBezTo>
                  <a:cubicBezTo>
                    <a:pt x="3512" y="6434"/>
                    <a:pt x="6434" y="3511"/>
                    <a:pt x="8494" y="0"/>
                  </a:cubicBezTo>
                  <a:close/>
                </a:path>
              </a:pathLst>
            </a:custGeom>
            <a:solidFill>
              <a:srgbClr val="243F5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72A1E"/>
                </a:solidFil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1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3"/>
          <p:cNvSpPr txBox="1"/>
          <p:nvPr/>
        </p:nvSpPr>
        <p:spPr>
          <a:xfrm>
            <a:off x="1012650" y="701850"/>
            <a:ext cx="7168800" cy="7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300">
                <a:solidFill>
                  <a:schemeClr val="accent6"/>
                </a:solidFill>
                <a:latin typeface="Amatic SC"/>
                <a:ea typeface="Amatic SC"/>
                <a:cs typeface="Amatic SC"/>
                <a:sym typeface="Amatic SC"/>
              </a:rPr>
              <a:t>PELÍCULAS BASADAS EN SUS LIBROS</a:t>
            </a:r>
            <a:endParaRPr b="1" sz="3300">
              <a:solidFill>
                <a:schemeClr val="accent6"/>
              </a:solidFill>
              <a:latin typeface="Amatic SC"/>
              <a:ea typeface="Amatic SC"/>
              <a:cs typeface="Amatic SC"/>
              <a:sym typeface="Amatic SC"/>
            </a:endParaRPr>
          </a:p>
        </p:txBody>
      </p:sp>
      <p:pic>
        <p:nvPicPr>
          <p:cNvPr descr="Charlotte fue la mayor de las hermanas Brontë y la que más años vivió, ella tuvo una vida dedicada a la escritura pero también tuvo que ver como iban falleciendo sus familiares más cercanos, llegando a padecer algunas depresiones. Sus novelas están basadas en sus propias vivencias, ella llegaría a tener una infancia un tanto difícil y vivió también un gran desamor que la marcó prácticamente de por vida. Charlotte es una de las novelistas inglesas más reconocidas, llegando a ser incluso bastante admirada dentro de movimiento feminista." id="206" name="Google Shape;206;p33" title="Charlotte Brontë, la mayor de las hermanas Brontë, autora de Jane Eyre.">
            <a:hlinkClick r:id="rId3"/>
          </p:cNvPr>
          <p:cNvPicPr preferRelativeResize="0"/>
          <p:nvPr/>
        </p:nvPicPr>
        <p:blipFill>
          <a:blip r:embed="rId4">
            <a:alphaModFix/>
          </a:blip>
          <a:stretch>
            <a:fillRect/>
          </a:stretch>
        </p:blipFill>
        <p:spPr>
          <a:xfrm>
            <a:off x="854300" y="2561225"/>
            <a:ext cx="2223824" cy="1667875"/>
          </a:xfrm>
          <a:prstGeom prst="rect">
            <a:avLst/>
          </a:prstGeom>
          <a:noFill/>
          <a:ln>
            <a:noFill/>
          </a:ln>
        </p:spPr>
      </p:pic>
      <p:pic>
        <p:nvPicPr>
          <p:cNvPr descr="En Inglaterra del siglo XIX, las hermanas Brontë, Charlotte, Emily y Anne, viven en las landas de Yorkshire con su padre, pasto, y su hermano Branwell, pintor y escritor de temperamento impetuoso y apasionado. Matan su aislamiento con la escritura, disciplina para la cual muestran gran predisposición...&#10;Dirección: André Téchiné (Francia, 1979)&#10;Elenco: Isabelle Adjani (Emily), Marie-France Pisier (Charlotte), Isabelle Huppert (Anne), Pascal Greggory (Branwell), Patrick Magee (el padre Brontë), Roland Bertin (M. Nicholls), Alice Sapritch (la tía), Xavier Depraz (M. Roger), Adrian Brine (M. Robinson), Julian Curry (M. Smith), Renée Goddard (Tabby), Jean Sorel (Leyland), Roland Barthes (Thackeray)&#10;Género: comedia dramática&#10;Galardones: nominaciones (Cannes 1979, César 1980)" id="207" name="Google Shape;207;p33" title="Les Soeurs Bronte con subtítulos en español por TV5MONDE Latina">
            <a:hlinkClick r:id="rId5"/>
          </p:cNvPr>
          <p:cNvPicPr preferRelativeResize="0"/>
          <p:nvPr/>
        </p:nvPicPr>
        <p:blipFill>
          <a:blip r:embed="rId6">
            <a:alphaModFix/>
          </a:blip>
          <a:stretch>
            <a:fillRect/>
          </a:stretch>
        </p:blipFill>
        <p:spPr>
          <a:xfrm>
            <a:off x="3384875" y="1598675"/>
            <a:ext cx="2424350" cy="1667875"/>
          </a:xfrm>
          <a:prstGeom prst="rect">
            <a:avLst/>
          </a:prstGeom>
          <a:noFill/>
          <a:ln>
            <a:noFill/>
          </a:ln>
        </p:spPr>
      </p:pic>
      <p:pic>
        <p:nvPicPr>
          <p:cNvPr descr="Brontë Country tells a fascinating tale full of passion, romance and tragedy, giving the viewer a real flavour of life in Victorian Britain as well as a delightful perspective into the lives, loves and works of the world famous Brontë sisters; Charlotte, Emily &amp; Anne. &#10;&#10;We take a look at the beautiful West Yorkshire landscape where the Brontë sisters and their family lived; the inspiration for some of their most famous works including the dramatic landscape of &quot;Wuthering Heights&quot;." id="208" name="Google Shape;208;p33" title="Brontë Country: The Story of Emily, Charlotte &amp; Anne Brontë">
            <a:hlinkClick r:id="rId7"/>
          </p:cNvPr>
          <p:cNvPicPr preferRelativeResize="0"/>
          <p:nvPr/>
        </p:nvPicPr>
        <p:blipFill>
          <a:blip r:embed="rId8">
            <a:alphaModFix/>
          </a:blip>
          <a:stretch>
            <a:fillRect/>
          </a:stretch>
        </p:blipFill>
        <p:spPr>
          <a:xfrm>
            <a:off x="6057850" y="2260425"/>
            <a:ext cx="2424350" cy="1667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4"/>
          <p:cNvSpPr txBox="1"/>
          <p:nvPr>
            <p:ph idx="1" type="body"/>
          </p:nvPr>
        </p:nvSpPr>
        <p:spPr>
          <a:xfrm>
            <a:off x="720050" y="1300800"/>
            <a:ext cx="7703700" cy="32277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Clr>
                <a:srgbClr val="203B56"/>
              </a:buClr>
              <a:buSzPts val="1000"/>
              <a:buChar char="❏"/>
            </a:pPr>
            <a:r>
              <a:rPr lang="en" sz="1100" u="sng">
                <a:solidFill>
                  <a:srgbClr val="203B56"/>
                </a:solidFill>
                <a:hlinkClick r:id="rId3">
                  <a:extLst>
                    <a:ext uri="{A12FA001-AC4F-418D-AE19-62706E023703}">
                      <ahyp:hlinkClr val="tx"/>
                    </a:ext>
                  </a:extLst>
                </a:hlinkClick>
              </a:rPr>
              <a:t>https://generacionpapel.wordpress.com/2020/10/20/vida-de-charlotte-bronte-de-elizabeth-gaskell/</a:t>
            </a:r>
            <a:endParaRPr sz="1100" u="sng">
              <a:solidFill>
                <a:srgbClr val="203B56"/>
              </a:solidFill>
            </a:endParaRPr>
          </a:p>
          <a:p>
            <a:pPr indent="-292100" lvl="0" marL="457200" rtl="0" algn="l">
              <a:spcBef>
                <a:spcPts val="0"/>
              </a:spcBef>
              <a:spcAft>
                <a:spcPts val="0"/>
              </a:spcAft>
              <a:buClr>
                <a:srgbClr val="203B56"/>
              </a:buClr>
              <a:buSzPts val="1000"/>
              <a:buChar char="❏"/>
            </a:pPr>
            <a:r>
              <a:rPr lang="en" sz="1100" u="sng">
                <a:solidFill>
                  <a:srgbClr val="203B56"/>
                </a:solidFill>
                <a:hlinkClick r:id="rId4">
                  <a:extLst>
                    <a:ext uri="{A12FA001-AC4F-418D-AE19-62706E023703}">
                      <ahyp:hlinkClr val="tx"/>
                    </a:ext>
                  </a:extLst>
                </a:hlinkClick>
              </a:rPr>
              <a:t>https://es.wikipedia.org/wiki/Charlotte_Bront%C3%AB</a:t>
            </a:r>
            <a:endParaRPr sz="1100" u="sng">
              <a:solidFill>
                <a:srgbClr val="203B56"/>
              </a:solidFill>
            </a:endParaRPr>
          </a:p>
          <a:p>
            <a:pPr indent="-292100" lvl="0" marL="457200" rtl="0" algn="l">
              <a:spcBef>
                <a:spcPts val="0"/>
              </a:spcBef>
              <a:spcAft>
                <a:spcPts val="0"/>
              </a:spcAft>
              <a:buClr>
                <a:srgbClr val="203B56"/>
              </a:buClr>
              <a:buSzPts val="1000"/>
              <a:buChar char="❏"/>
            </a:pPr>
            <a:r>
              <a:rPr lang="en" sz="1100" u="sng">
                <a:solidFill>
                  <a:srgbClr val="203B56"/>
                </a:solidFill>
                <a:hlinkClick r:id="rId5">
                  <a:extLst>
                    <a:ext uri="{A12FA001-AC4F-418D-AE19-62706E023703}">
                      <ahyp:hlinkClr val="tx"/>
                    </a:ext>
                  </a:extLst>
                </a:hlinkClick>
              </a:rPr>
              <a:t>https://www.frasesypensamientos.com.ar/autor/charlotte-bronte.html</a:t>
            </a:r>
            <a:endParaRPr sz="1100" u="sng">
              <a:solidFill>
                <a:srgbClr val="203B56"/>
              </a:solidFill>
            </a:endParaRPr>
          </a:p>
          <a:p>
            <a:pPr indent="-298450" lvl="0" marL="457200" rtl="0" algn="l">
              <a:lnSpc>
                <a:spcPct val="115000"/>
              </a:lnSpc>
              <a:spcBef>
                <a:spcPts val="0"/>
              </a:spcBef>
              <a:spcAft>
                <a:spcPts val="0"/>
              </a:spcAft>
              <a:buClr>
                <a:srgbClr val="203B56"/>
              </a:buClr>
              <a:buSzPts val="1100"/>
              <a:buChar char="❏"/>
            </a:pPr>
            <a:r>
              <a:rPr lang="en" sz="1100" u="sng">
                <a:solidFill>
                  <a:srgbClr val="203B56"/>
                </a:solidFill>
                <a:hlinkClick r:id="rId6">
                  <a:extLst>
                    <a:ext uri="{A12FA001-AC4F-418D-AE19-62706E023703}">
                      <ahyp:hlinkClr val="tx"/>
                    </a:ext>
                  </a:extLst>
                </a:hlinkClick>
              </a:rPr>
              <a:t>https://www.miarevista.es/ocio/fotos/11-cosas-que-debes-saber-sobre-charlotte-bronte/charlotte-2</a:t>
            </a:r>
            <a:endParaRPr sz="1100" u="sng">
              <a:solidFill>
                <a:srgbClr val="203B56"/>
              </a:solidFill>
            </a:endParaRPr>
          </a:p>
          <a:p>
            <a:pPr indent="-292100" lvl="0" marL="457200" rtl="0" algn="l">
              <a:spcBef>
                <a:spcPts val="0"/>
              </a:spcBef>
              <a:spcAft>
                <a:spcPts val="0"/>
              </a:spcAft>
              <a:buClr>
                <a:srgbClr val="203B56"/>
              </a:buClr>
              <a:buSzPts val="1000"/>
              <a:buChar char="❏"/>
            </a:pPr>
            <a:r>
              <a:rPr lang="en" sz="1100" u="sng">
                <a:solidFill>
                  <a:schemeClr val="hlink"/>
                </a:solidFill>
                <a:hlinkClick r:id="rId7"/>
              </a:rPr>
              <a:t>https://www.lecturalia.com/video/trailer-de-jane-eyre-pelicula-de-2011-basada-en-la-novela-de-charlotte-bronte</a:t>
            </a:r>
            <a:endParaRPr sz="1100" u="sng">
              <a:solidFill>
                <a:srgbClr val="203B56"/>
              </a:solidFill>
            </a:endParaRPr>
          </a:p>
          <a:p>
            <a:pPr indent="-298450" lvl="0" marL="457200" rtl="0" algn="l">
              <a:spcBef>
                <a:spcPts val="0"/>
              </a:spcBef>
              <a:spcAft>
                <a:spcPts val="0"/>
              </a:spcAft>
              <a:buClr>
                <a:srgbClr val="203B56"/>
              </a:buClr>
              <a:buSzPts val="1100"/>
              <a:buChar char="❏"/>
            </a:pPr>
            <a:r>
              <a:rPr lang="en" sz="1100" u="sng">
                <a:solidFill>
                  <a:schemeClr val="hlink"/>
                </a:solidFill>
                <a:hlinkClick r:id="rId8"/>
              </a:rPr>
              <a:t>https://www.lecturalia.com/video/trailer-de-jane-eyre-pelicula-de-2011-basada-en-la-novela-de-charlotte-bronte</a:t>
            </a:r>
            <a:endParaRPr sz="1100" u="sng">
              <a:solidFill>
                <a:srgbClr val="203B56"/>
              </a:solidFill>
            </a:endParaRPr>
          </a:p>
          <a:p>
            <a:pPr indent="-298450" lvl="0" marL="457200" rtl="0" algn="l">
              <a:spcBef>
                <a:spcPts val="0"/>
              </a:spcBef>
              <a:spcAft>
                <a:spcPts val="0"/>
              </a:spcAft>
              <a:buClr>
                <a:srgbClr val="203B56"/>
              </a:buClr>
              <a:buSzPts val="1100"/>
              <a:buChar char="❏"/>
            </a:pPr>
            <a:r>
              <a:rPr lang="en" sz="1100" u="sng">
                <a:solidFill>
                  <a:schemeClr val="hlink"/>
                </a:solidFill>
                <a:hlinkClick r:id="rId9"/>
              </a:rPr>
              <a:t>https://www.alohacriticon.com/literatura/escritores/charlotte-bronte/</a:t>
            </a:r>
            <a:endParaRPr sz="1100" u="sng">
              <a:solidFill>
                <a:srgbClr val="203B56"/>
              </a:solidFill>
            </a:endParaRPr>
          </a:p>
          <a:p>
            <a:pPr indent="0" lvl="0" marL="0" rtl="0" algn="l">
              <a:spcBef>
                <a:spcPts val="1600"/>
              </a:spcBef>
              <a:spcAft>
                <a:spcPts val="0"/>
              </a:spcAft>
              <a:buNone/>
            </a:pPr>
            <a:r>
              <a:t/>
            </a:r>
            <a:endParaRPr sz="1100" u="sng">
              <a:solidFill>
                <a:srgbClr val="203B56"/>
              </a:solidFill>
            </a:endParaRPr>
          </a:p>
          <a:p>
            <a:pPr indent="0" lvl="0" marL="0" rtl="0" algn="l">
              <a:spcBef>
                <a:spcPts val="1600"/>
              </a:spcBef>
              <a:spcAft>
                <a:spcPts val="1600"/>
              </a:spcAft>
              <a:buNone/>
            </a:pPr>
            <a:r>
              <a:t/>
            </a:r>
            <a:endParaRPr/>
          </a:p>
        </p:txBody>
      </p:sp>
      <p:sp>
        <p:nvSpPr>
          <p:cNvPr id="214" name="Google Shape;214;p34"/>
          <p:cNvSpPr txBox="1"/>
          <p:nvPr>
            <p:ph type="ctrTitle"/>
          </p:nvPr>
        </p:nvSpPr>
        <p:spPr>
          <a:xfrm>
            <a:off x="1792500" y="521575"/>
            <a:ext cx="5559000" cy="57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6"/>
                </a:solidFill>
              </a:rPr>
              <a:t>webgrafía</a:t>
            </a:r>
            <a:endParaRPr>
              <a:solidFill>
                <a:schemeClr val="accent6"/>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Floral Pattern by Slidesgo">
  <a:themeElements>
    <a:clrScheme name="Simple Light">
      <a:dk1>
        <a:srgbClr val="F8F5F1"/>
      </a:dk1>
      <a:lt1>
        <a:srgbClr val="324055"/>
      </a:lt1>
      <a:dk2>
        <a:srgbClr val="09537E"/>
      </a:dk2>
      <a:lt2>
        <a:srgbClr val="7A99A1"/>
      </a:lt2>
      <a:accent1>
        <a:srgbClr val="349390"/>
      </a:accent1>
      <a:accent2>
        <a:srgbClr val="1F847F"/>
      </a:accent2>
      <a:accent3>
        <a:srgbClr val="F8B687"/>
      </a:accent3>
      <a:accent4>
        <a:srgbClr val="EF9E67"/>
      </a:accent4>
      <a:accent5>
        <a:srgbClr val="EB6352"/>
      </a:accent5>
      <a:accent6>
        <a:srgbClr val="E2473B"/>
      </a:accent6>
      <a:hlink>
        <a:srgbClr val="3240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3320764</vt:lpwstr>
  </property>
  <property fmtid="{D5CDD505-2E9C-101B-9397-08002B2CF9AE}" name="NXPowerLiteSettings" pid="3">
    <vt:lpwstr>C700052003A000</vt:lpwstr>
  </property>
  <property fmtid="{D5CDD505-2E9C-101B-9397-08002B2CF9AE}" name="NXPowerLiteVersion" pid="4">
    <vt:lpwstr>D9.0.4</vt:lpwstr>
  </property>
</Properties>
</file>