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  <Default ContentType="image/jpeg" Extension="jpeg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1" Target="ppt/presentation.xml" Type="http://schemas.openxmlformats.org/officeDocument/2006/relationships/officeDocument"/><Relationship Id="rId2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Raleway"/>
      <p:regular r:id="rId16"/>
      <p:bold r:id="rId17"/>
      <p:italic r:id="rId18"/>
      <p:boldItalic r:id="rId19"/>
    </p:embeddedFont>
    <p:embeddedFont>
      <p:font typeface="Caveat"/>
      <p:regular r:id="rId20"/>
      <p:bold r:id="rId21"/>
    </p:embeddedFont>
    <p:embeddedFont>
      <p:font typeface="Lato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Caveat-regular.fntdata"/><Relationship Id="rId22" Type="http://schemas.openxmlformats.org/officeDocument/2006/relationships/font" Target="fonts/Lato-regular.fntdata"/><Relationship Id="rId21" Type="http://schemas.openxmlformats.org/officeDocument/2006/relationships/font" Target="fonts/Caveat-bold.fntdata"/><Relationship Id="rId24" Type="http://schemas.openxmlformats.org/officeDocument/2006/relationships/font" Target="fonts/Lato-italic.fntdata"/><Relationship Id="rId23" Type="http://schemas.openxmlformats.org/officeDocument/2006/relationships/font" Target="fonts/Lato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5" Type="http://schemas.openxmlformats.org/officeDocument/2006/relationships/font" Target="fonts/La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Raleway-bold.fntdata"/><Relationship Id="rId16" Type="http://schemas.openxmlformats.org/officeDocument/2006/relationships/font" Target="fonts/Raleway-regular.fntdata"/><Relationship Id="rId19" Type="http://schemas.openxmlformats.org/officeDocument/2006/relationships/font" Target="fonts/Raleway-boldItalic.fntdata"/><Relationship Id="rId18" Type="http://schemas.openxmlformats.org/officeDocument/2006/relationships/font" Target="fonts/Raleway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cebe93b9a7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cebe93b9a7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ca18ff6902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ca18ff6902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ca18ff6902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ca18ff6902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ca18ff6902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ca18ff6902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ca18ff6902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ca18ff6902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ca18ff6902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ca18ff6902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cba26bc79a_0_7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cba26bc79a_0_7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cd9840f469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cd9840f469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cebe93b9a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cebe93b9a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7" name="Google Shape;77;p11"/>
          <p:cNvSpPr txBox="1"/>
          <p:nvPr>
            <p:ph hasCustomPrompt="1"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" name="Google Shape;28;p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Google Shape;36;p5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6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7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53" name="Google Shape;53;p7"/>
          <p:cNvSpPr txBox="1"/>
          <p:nvPr>
            <p:ph idx="1" type="body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Google Shape;59;p8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9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67" name="Google Shape;67;p9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68" name="Google Shape;68;p9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72" name="Google Shape;72;p1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.xml" Type="http://schemas.openxmlformats.org/officeDocument/2006/relationships/notesSlide"/><Relationship Id="rId3" Target="../media/image3.jpeg" Type="http://schemas.openxmlformats.org/officeDocument/2006/relationships/image"/><Relationship Id="rId4" Target="../media/image8.jpeg" Type="http://schemas.openxmlformats.org/officeDocument/2006/relationships/image"/><Relationship Id="rId5" Target="../media/image11.jpeg" Type="http://schemas.openxmlformats.org/officeDocument/2006/relationships/image"/></Relationships>
</file>

<file path=ppt/slides/_rels/slide10.xml.rels><?xml version="1.0" encoding="UTF-8" standalone="yes" ?><Relationships xmlns="http://schemas.openxmlformats.org/package/2006/relationships"><Relationship Id="rId1" Target="../slideLayouts/slideLayout3.xml" Type="http://schemas.openxmlformats.org/officeDocument/2006/relationships/slideLayout"/><Relationship Id="rId2" Target="../notesSlides/notesSlide10.xml" Type="http://schemas.openxmlformats.org/officeDocument/2006/relationships/notesSlide"/><Relationship Id="rId3" Target="../media/image7.jpeg" Type="http://schemas.openxmlformats.org/officeDocument/2006/relationships/image"/><Relationship Id="rId4" Target="../media/image5.jpeg" Type="http://schemas.openxmlformats.org/officeDocument/2006/relationships/image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slide" Target="/ppt/slides/slide3.xml"/><Relationship Id="rId4" Type="http://schemas.openxmlformats.org/officeDocument/2006/relationships/slide" Target="/ppt/slides/slide4.xml"/><Relationship Id="rId10" Type="http://schemas.openxmlformats.org/officeDocument/2006/relationships/slide" Target="/ppt/slides/slide10.xml"/><Relationship Id="rId9" Type="http://schemas.openxmlformats.org/officeDocument/2006/relationships/slide" Target="/ppt/slides/slide9.xml"/><Relationship Id="rId5" Type="http://schemas.openxmlformats.org/officeDocument/2006/relationships/slide" Target="/ppt/slides/slide5.xml"/><Relationship Id="rId6" Type="http://schemas.openxmlformats.org/officeDocument/2006/relationships/slide" Target="/ppt/slides/slide6.xml"/><Relationship Id="rId7" Type="http://schemas.openxmlformats.org/officeDocument/2006/relationships/slide" Target="/ppt/slides/slide7.xml"/><Relationship Id="rId8" Type="http://schemas.openxmlformats.org/officeDocument/2006/relationships/slide" Target="/ppt/slides/slide8.xml"/></Relationships>
</file>

<file path=ppt/slides/_rels/slide3.xml.rels><?xml version="1.0" encoding="UTF-8" standalone="yes" ?><Relationships xmlns="http://schemas.openxmlformats.org/package/2006/relationships"><Relationship Id="rId1" Target="../slideLayouts/slideLayout3.xml" Type="http://schemas.openxmlformats.org/officeDocument/2006/relationships/slideLayout"/><Relationship Id="rId2" Target="../notesSlides/notesSlide3.xml" Type="http://schemas.openxmlformats.org/officeDocument/2006/relationships/notesSlide"/><Relationship Id="rId3" Target="../media/image12.jpeg" Type="http://schemas.openxmlformats.org/officeDocument/2006/relationships/image"/></Relationships>
</file>

<file path=ppt/slides/_rels/slide4.xml.rels><?xml version="1.0" encoding="UTF-8" standalone="yes" ?><Relationships xmlns="http://schemas.openxmlformats.org/package/2006/relationships"><Relationship Id="rId1" Target="../slideLayouts/slideLayout3.xml" Type="http://schemas.openxmlformats.org/officeDocument/2006/relationships/slideLayout"/><Relationship Id="rId2" Target="../notesSlides/notesSlide4.xml" Type="http://schemas.openxmlformats.org/officeDocument/2006/relationships/notesSlide"/><Relationship Id="rId3" Target="../media/image4.jpeg" Type="http://schemas.openxmlformats.org/officeDocument/2006/relationships/image"/></Relationships>
</file>

<file path=ppt/slides/_rels/slide5.xml.rels><?xml version="1.0" encoding="UTF-8" standalone="yes" ?><Relationships xmlns="http://schemas.openxmlformats.org/package/2006/relationships"><Relationship Id="rId1" Target="../slideLayouts/slideLayout3.xml" Type="http://schemas.openxmlformats.org/officeDocument/2006/relationships/slideLayout"/><Relationship Id="rId2" Target="../notesSlides/notesSlide5.xml" Type="http://schemas.openxmlformats.org/officeDocument/2006/relationships/notesSlide"/><Relationship Id="rId3" Target="../media/image10.jpeg" Type="http://schemas.openxmlformats.org/officeDocument/2006/relationships/image"/><Relationship Id="rId4" Target="../media/image6.jpeg" Type="http://schemas.openxmlformats.org/officeDocument/2006/relationships/image"/></Relationships>
</file>

<file path=ppt/slides/_rels/slide6.xml.rels><?xml version="1.0" encoding="UTF-8" standalone="yes" ?><Relationships xmlns="http://schemas.openxmlformats.org/package/2006/relationships"><Relationship Id="rId1" Target="../slideLayouts/slideLayout3.xml" Type="http://schemas.openxmlformats.org/officeDocument/2006/relationships/slideLayout"/><Relationship Id="rId2" Target="../notesSlides/notesSlide6.xml" Type="http://schemas.openxmlformats.org/officeDocument/2006/relationships/notesSlide"/><Relationship Id="rId3" Target="../media/image9.jpeg" Type="http://schemas.openxmlformats.org/officeDocument/2006/relationships/image"/></Relationships>
</file>

<file path=ppt/slides/_rels/slide7.xml.rels><?xml version="1.0" encoding="UTF-8" standalone="yes" ?><Relationships xmlns="http://schemas.openxmlformats.org/package/2006/relationships"><Relationship Id="rId1" Target="../slideLayouts/slideLayout3.xml" Type="http://schemas.openxmlformats.org/officeDocument/2006/relationships/slideLayout"/><Relationship Id="rId2" Target="../notesSlides/notesSlide7.xml" Type="http://schemas.openxmlformats.org/officeDocument/2006/relationships/notesSlide"/><Relationship Id="rId3" Target="../media/image1.jpeg" Type="http://schemas.openxmlformats.org/officeDocument/2006/relationships/image"/></Relationships>
</file>

<file path=ppt/slides/_rels/slide8.xml.rels><?xml version="1.0" encoding="UTF-8" standalone="yes" ?><Relationships xmlns="http://schemas.openxmlformats.org/package/2006/relationships"><Relationship Id="rId1" Target="../slideLayouts/slideLayout3.xml" Type="http://schemas.openxmlformats.org/officeDocument/2006/relationships/slideLayout"/><Relationship Id="rId2" Target="../notesSlides/notesSlide8.xml" Type="http://schemas.openxmlformats.org/officeDocument/2006/relationships/notesSlide"/><Relationship Id="rId3" Target="../media/image2.jpeg" Type="http://schemas.openxmlformats.org/officeDocument/2006/relationships/image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es.wikipedia.org/wiki/Elena_Garro" TargetMode="External"/><Relationship Id="rId4" Type="http://schemas.openxmlformats.org/officeDocument/2006/relationships/hyperlink" Target="https://www.buscabiografias.com/biografia/verDetalle/4385/Elena%20Garro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type="ctrTitle"/>
          </p:nvPr>
        </p:nvSpPr>
        <p:spPr>
          <a:xfrm>
            <a:off x="311700" y="221000"/>
            <a:ext cx="8520600" cy="126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>
                <a:solidFill>
                  <a:srgbClr val="666666"/>
                </a:solidFill>
                <a:latin typeface="Caveat"/>
                <a:ea typeface="Caveat"/>
                <a:cs typeface="Caveat"/>
                <a:sym typeface="Caveat"/>
              </a:rPr>
              <a:t>ELENA GARRO</a:t>
            </a:r>
            <a:endParaRPr b="1">
              <a:solidFill>
                <a:srgbClr val="666666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87" name="Google Shape;87;p13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88" name="Google Shape;8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72050" y="1875450"/>
            <a:ext cx="2333975" cy="279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35313" y="2016100"/>
            <a:ext cx="1819275" cy="2514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296250" y="1875450"/>
            <a:ext cx="1941375" cy="2795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2000">
        <p14:flip dir="l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2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666666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Contraportada</a:t>
            </a:r>
            <a:endParaRPr>
              <a:solidFill>
                <a:srgbClr val="666666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53" name="Google Shape;153;p22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">
                <a:solidFill>
                  <a:srgbClr val="000000"/>
                </a:solidFill>
              </a:rPr>
              <a:t>Aquí termina el trabajo y voy a dejar algún libro más de la escritora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s">
                <a:solidFill>
                  <a:srgbClr val="000000"/>
                </a:solidFill>
              </a:rPr>
              <a:t>aanmoreno@classroom.iesramonycajaltocina.es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154" name="Google Shape;154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69198" y="2111225"/>
            <a:ext cx="1583075" cy="219641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40350" y="2293938"/>
            <a:ext cx="1583075" cy="2013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000">
        <p14:flip dir="l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>
                <a:solidFill>
                  <a:srgbClr val="666666"/>
                </a:solidFill>
                <a:latin typeface="Comic Sans MS"/>
                <a:ea typeface="Comic Sans MS"/>
                <a:cs typeface="Comic Sans MS"/>
                <a:sym typeface="Comic Sans MS"/>
              </a:rPr>
              <a:t>ÍNDICE</a:t>
            </a:r>
            <a:endParaRPr b="1">
              <a:solidFill>
                <a:srgbClr val="666666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96" name="Google Shape;96;p14"/>
          <p:cNvSpPr txBox="1"/>
          <p:nvPr>
            <p:ph idx="1" type="body"/>
          </p:nvPr>
        </p:nvSpPr>
        <p:spPr>
          <a:xfrm>
            <a:off x="729450" y="2088900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2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4775" u="sng">
                <a:solidFill>
                  <a:schemeClr val="hlink"/>
                </a:solidFill>
                <a:hlinkClick action="ppaction://hlinksldjump" r:id="rId3"/>
              </a:rPr>
              <a:t>Diapositiva 1.Nombre y aparición</a:t>
            </a:r>
            <a:endParaRPr sz="4775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" sz="4775" u="sng">
                <a:solidFill>
                  <a:schemeClr val="hlink"/>
                </a:solidFill>
                <a:hlinkClick action="ppaction://hlinksldjump" r:id="rId4"/>
              </a:rPr>
              <a:t>Diapositiva 2.Fecha y lugar de nacimiento</a:t>
            </a:r>
            <a:endParaRPr sz="4775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" sz="4775" u="sng">
                <a:solidFill>
                  <a:schemeClr val="hlink"/>
                </a:solidFill>
                <a:hlinkClick action="ppaction://hlinksldjump" r:id="rId5"/>
              </a:rPr>
              <a:t>Diapositiva 3.Obras notables</a:t>
            </a:r>
            <a:endParaRPr sz="4775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" sz="4775" u="sng">
                <a:solidFill>
                  <a:schemeClr val="hlink"/>
                </a:solidFill>
                <a:hlinkClick action="ppaction://hlinksldjump" r:id="rId6"/>
              </a:rPr>
              <a:t>Diapositiva 4.Cónyuge de la escritora</a:t>
            </a:r>
            <a:endParaRPr sz="4775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" sz="4775" u="sng">
                <a:solidFill>
                  <a:schemeClr val="hlink"/>
                </a:solidFill>
                <a:hlinkClick action="ppaction://hlinksldjump" r:id="rId7"/>
              </a:rPr>
              <a:t>Diapositiva 5.Hija de la escritora</a:t>
            </a:r>
            <a:endParaRPr sz="4775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" sz="4775" u="sng">
                <a:solidFill>
                  <a:schemeClr val="hlink"/>
                </a:solidFill>
                <a:hlinkClick action="ppaction://hlinksldjump" r:id="rId8"/>
              </a:rPr>
              <a:t>Diapositiva 6.Fecha y lugar de fallecimiento</a:t>
            </a:r>
            <a:endParaRPr sz="4775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" sz="4775" u="sng">
                <a:solidFill>
                  <a:schemeClr val="hlink"/>
                </a:solidFill>
                <a:hlinkClick action="ppaction://hlinksldjump" r:id="rId9"/>
              </a:rPr>
              <a:t>Diapositiva 7.Webgrafía</a:t>
            </a:r>
            <a:endParaRPr sz="4775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" sz="4775" u="sng">
                <a:solidFill>
                  <a:schemeClr val="hlink"/>
                </a:solidFill>
                <a:hlinkClick action="ppaction://hlinksldjump" r:id="rId10"/>
              </a:rPr>
              <a:t>Diapositiva 8.Contraportada</a:t>
            </a:r>
            <a:endParaRPr sz="4775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000">
        <p14:flip dir="l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5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2350">
                <a:solidFill>
                  <a:srgbClr val="666666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Nombre y aparición</a:t>
            </a:r>
            <a:endParaRPr b="1" sz="4100">
              <a:solidFill>
                <a:srgbClr val="666666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02" name="Google Shape;102;p15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">
                <a:solidFill>
                  <a:srgbClr val="000000"/>
                </a:solidFill>
              </a:rPr>
              <a:t>Esta es </a:t>
            </a:r>
            <a:r>
              <a:rPr b="1" lang="es">
                <a:solidFill>
                  <a:srgbClr val="000000"/>
                </a:solidFill>
              </a:rPr>
              <a:t>Elena Delfina Garro Navarro</a:t>
            </a:r>
            <a:r>
              <a:rPr lang="es">
                <a:solidFill>
                  <a:srgbClr val="000000"/>
                </a:solidFill>
              </a:rPr>
              <a:t>,la escritora de las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s">
                <a:solidFill>
                  <a:srgbClr val="000000"/>
                </a:solidFill>
              </a:rPr>
              <a:t>que cuentan como más influyentes que he elegido.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103" name="Google Shape;103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89050" y="489425"/>
            <a:ext cx="3731702" cy="46540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000">
        <p14:flip dir="l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6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2150">
                <a:solidFill>
                  <a:srgbClr val="666666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Fecha y lugar de nacimiento</a:t>
            </a:r>
            <a:endParaRPr b="1" sz="3900">
              <a:solidFill>
                <a:srgbClr val="666666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09" name="Google Shape;109;p16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000000"/>
                </a:solidFill>
              </a:rPr>
              <a:t>             Elena nació el </a:t>
            </a:r>
            <a:r>
              <a:rPr b="1" lang="es">
                <a:solidFill>
                  <a:srgbClr val="000000"/>
                </a:solidFill>
              </a:rPr>
              <a:t>11 de Diciembre de 1916</a:t>
            </a:r>
            <a:r>
              <a:rPr lang="es">
                <a:solidFill>
                  <a:srgbClr val="000000"/>
                </a:solidFill>
              </a:rPr>
              <a:t>,en la </a:t>
            </a:r>
            <a:r>
              <a:rPr b="1" lang="es">
                <a:solidFill>
                  <a:srgbClr val="000000"/>
                </a:solidFill>
              </a:rPr>
              <a:t>Puebla de los Ángeles</a:t>
            </a:r>
            <a:r>
              <a:rPr lang="es">
                <a:solidFill>
                  <a:srgbClr val="000000"/>
                </a:solidFill>
              </a:rPr>
              <a:t>.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10" name="Google Shape;110;p16"/>
          <p:cNvSpPr/>
          <p:nvPr/>
        </p:nvSpPr>
        <p:spPr>
          <a:xfrm>
            <a:off x="1888625" y="3219525"/>
            <a:ext cx="964500" cy="482100"/>
          </a:xfrm>
          <a:prstGeom prst="notched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11" name="Google Shape;11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63775" y="2660475"/>
            <a:ext cx="2857500" cy="160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000">
        <p14:flip dir="l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7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s" sz="2310">
                <a:solidFill>
                  <a:srgbClr val="666666"/>
                </a:solidFill>
                <a:latin typeface="Comic Sans MS"/>
                <a:ea typeface="Comic Sans MS"/>
                <a:cs typeface="Comic Sans MS"/>
                <a:sym typeface="Comic Sans MS"/>
              </a:rPr>
              <a:t>Obras notables</a:t>
            </a:r>
            <a:endParaRPr b="1" sz="2310">
              <a:solidFill>
                <a:srgbClr val="666666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17" name="Google Shape;117;p17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>
                <a:solidFill>
                  <a:srgbClr val="000000"/>
                </a:solidFill>
              </a:rPr>
              <a:t>``Los recuerdos del porvenir´´</a:t>
            </a:r>
            <a:r>
              <a:rPr lang="es">
                <a:solidFill>
                  <a:srgbClr val="000000"/>
                </a:solidFill>
              </a:rPr>
              <a:t>,fue su primera obra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">
                <a:solidFill>
                  <a:srgbClr val="000000"/>
                </a:solidFill>
              </a:rPr>
              <a:t>publicada y obtuvo el premio </a:t>
            </a:r>
            <a:r>
              <a:rPr lang="es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Xavier Villaurrutia en 1963.</a:t>
            </a:r>
            <a:endParaRPr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s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``La culpa es del tlaxcaltecas´´</a:t>
            </a:r>
            <a:r>
              <a:rPr lang="es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,es un cuento corto en el</a:t>
            </a:r>
            <a:endParaRPr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s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que se utiliza el realismo mágico.</a:t>
            </a:r>
            <a:endParaRPr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8" name="Google Shape;118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90788" y="2405138"/>
            <a:ext cx="1438275" cy="1438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67550" y="2405150"/>
            <a:ext cx="1068700" cy="1438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000">
        <p14:flip dir="l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8"/>
          <p:cNvSpPr txBox="1"/>
          <p:nvPr>
            <p:ph type="title"/>
          </p:nvPr>
        </p:nvSpPr>
        <p:spPr>
          <a:xfrm>
            <a:off x="729450" y="1318625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666666"/>
                </a:solidFill>
                <a:latin typeface="Comic Sans MS"/>
                <a:ea typeface="Comic Sans MS"/>
                <a:cs typeface="Comic Sans MS"/>
                <a:sym typeface="Comic Sans MS"/>
              </a:rPr>
              <a:t>Cónyuge de la escritora</a:t>
            </a:r>
            <a:endParaRPr b="1">
              <a:solidFill>
                <a:srgbClr val="666666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25" name="Google Shape;125;p18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">
                <a:solidFill>
                  <a:srgbClr val="000000"/>
                </a:solidFill>
              </a:rPr>
              <a:t>El cónyuge de la escritora se llamaba </a:t>
            </a:r>
            <a:r>
              <a:rPr b="1" lang="es">
                <a:solidFill>
                  <a:srgbClr val="000000"/>
                </a:solidFill>
              </a:rPr>
              <a:t>Octavio Paz</a:t>
            </a:r>
            <a:r>
              <a:rPr lang="es">
                <a:solidFill>
                  <a:srgbClr val="000000"/>
                </a:solidFill>
              </a:rPr>
              <a:t>,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s">
                <a:solidFill>
                  <a:srgbClr val="000000"/>
                </a:solidFill>
              </a:rPr>
              <a:t>que era un poeta,ensayista y diplomático mexicano.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126" name="Google Shape;126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13350" y="2265538"/>
            <a:ext cx="3304800" cy="1887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000">
        <p14:flip dir="l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9"/>
          <p:cNvSpPr txBox="1"/>
          <p:nvPr>
            <p:ph type="title"/>
          </p:nvPr>
        </p:nvSpPr>
        <p:spPr>
          <a:xfrm>
            <a:off x="729450" y="132870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666666"/>
                </a:solidFill>
                <a:latin typeface="Comic Sans MS"/>
                <a:ea typeface="Comic Sans MS"/>
                <a:cs typeface="Comic Sans MS"/>
                <a:sym typeface="Comic Sans MS"/>
              </a:rPr>
              <a:t>Hija de la escritora</a:t>
            </a:r>
            <a:endParaRPr>
              <a:solidFill>
                <a:srgbClr val="666666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32" name="Google Shape;132;p19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 hija de la escritora llamada</a:t>
            </a:r>
            <a:r>
              <a:rPr lang="e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e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Laura Helena Paz Garro</a:t>
            </a:r>
            <a:r>
              <a:rPr lang="e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3" name="Google Shape;133;p19"/>
          <p:cNvPicPr preferRelativeResize="0"/>
          <p:nvPr/>
        </p:nvPicPr>
        <p:blipFill rotWithShape="1">
          <a:blip r:embed="rId3">
            <a:alphaModFix/>
          </a:blip>
          <a:srcRect b="2499" l="5290" r="-5290" t="-2500"/>
          <a:stretch/>
        </p:blipFill>
        <p:spPr>
          <a:xfrm>
            <a:off x="5985413" y="2149513"/>
            <a:ext cx="2276475" cy="2009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000">
        <p14:flip dir="l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0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s" sz="2588">
                <a:solidFill>
                  <a:srgbClr val="666666"/>
                </a:solidFill>
                <a:latin typeface="Comic Sans MS"/>
                <a:ea typeface="Comic Sans MS"/>
                <a:cs typeface="Comic Sans MS"/>
                <a:sym typeface="Comic Sans MS"/>
              </a:rPr>
              <a:t>Fecha y lugar de fallecimiento</a:t>
            </a:r>
            <a:endParaRPr sz="2588">
              <a:solidFill>
                <a:srgbClr val="666666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39" name="Google Shape;139;p20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000000"/>
                </a:solidFill>
              </a:rPr>
              <a:t>Murió el </a:t>
            </a:r>
            <a:r>
              <a:rPr b="1" lang="es">
                <a:solidFill>
                  <a:srgbClr val="000000"/>
                </a:solidFill>
              </a:rPr>
              <a:t>23 de Agosto de 1998</a:t>
            </a:r>
            <a:r>
              <a:rPr lang="es">
                <a:solidFill>
                  <a:srgbClr val="000000"/>
                </a:solidFill>
              </a:rPr>
              <a:t>,en </a:t>
            </a:r>
            <a:r>
              <a:rPr b="1" lang="es">
                <a:solidFill>
                  <a:srgbClr val="000000"/>
                </a:solidFill>
              </a:rPr>
              <a:t>Cuernavaca</a:t>
            </a:r>
            <a:endParaRPr b="1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40" name="Google Shape;140;p20"/>
          <p:cNvSpPr/>
          <p:nvPr/>
        </p:nvSpPr>
        <p:spPr>
          <a:xfrm>
            <a:off x="2330650" y="3264900"/>
            <a:ext cx="964500" cy="482100"/>
          </a:xfrm>
          <a:prstGeom prst="notched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41" name="Google Shape;141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44988" y="2634413"/>
            <a:ext cx="2619375" cy="1743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900">
        <p14:flip dir="l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1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666666"/>
                </a:solidFill>
                <a:latin typeface="Comic Sans MS"/>
                <a:ea typeface="Comic Sans MS"/>
                <a:cs typeface="Comic Sans MS"/>
                <a:sym typeface="Comic Sans MS"/>
              </a:rPr>
              <a:t>Webgrafía</a:t>
            </a:r>
            <a:endParaRPr>
              <a:solidFill>
                <a:srgbClr val="666666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47" name="Google Shape;147;p21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u="sng">
                <a:solidFill>
                  <a:schemeClr val="hlink"/>
                </a:solidFill>
                <a:hlinkClick r:id="rId3"/>
              </a:rPr>
              <a:t>https://es.wikipedia.org/wiki/Elena_Garro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" u="sng">
                <a:solidFill>
                  <a:schemeClr val="hlink"/>
                </a:solidFill>
                <a:hlinkClick r:id="rId4"/>
              </a:rPr>
              <a:t>https://www.buscabiografias.com/biografia/verDetalle/4385/Elena%20Garro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000">
        <p14:flip dir="l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821173</vt:lpwstr>
  </property>
  <property fmtid="{D5CDD505-2E9C-101B-9397-08002B2CF9AE}" name="NXPowerLiteSettings" pid="3">
    <vt:lpwstr>C700052003A000</vt:lpwstr>
  </property>
  <property fmtid="{D5CDD505-2E9C-101B-9397-08002B2CF9AE}" name="NXPowerLiteVersion" pid="4">
    <vt:lpwstr>D9.0.4</vt:lpwstr>
  </property>
</Properties>
</file>