
<file path=[Content_Types].xml><?xml version="1.0" encoding="utf-8"?>
<Types xmlns="http://schemas.openxmlformats.org/package/2006/content-types">
  <Default ContentType="application/x-fontdata" Extension="fntdata"/>
  <Default ContentType="image/gif" Extension="gif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  <Default ContentType="image/jpeg" Extension="jpeg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1" Target="ppt/presentation.xml" Type="http://schemas.openxmlformats.org/officeDocument/2006/relationships/officeDocument"/><Relationship Id="rId2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</p:sldIdLst>
  <p:sldSz cy="5143500" cx="9144000"/>
  <p:notesSz cx="6858000" cy="9144000"/>
  <p:embeddedFontLst>
    <p:embeddedFont>
      <p:font typeface="Roboto"/>
      <p:regular r:id="rId16"/>
      <p:bold r:id="rId17"/>
      <p:italic r:id="rId18"/>
      <p:boldItalic r:id="rId19"/>
    </p:embeddedFont>
    <p:embeddedFont>
      <p:font typeface="Merriweather"/>
      <p:regular r:id="rId20"/>
      <p:bold r:id="rId21"/>
      <p:italic r:id="rId22"/>
      <p:boldItalic r:id="rId23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Merriweather-regular.fntdata"/><Relationship Id="rId11" Type="http://schemas.openxmlformats.org/officeDocument/2006/relationships/slide" Target="slides/slide6.xml"/><Relationship Id="rId22" Type="http://schemas.openxmlformats.org/officeDocument/2006/relationships/font" Target="fonts/Merriweather-italic.fntdata"/><Relationship Id="rId10" Type="http://schemas.openxmlformats.org/officeDocument/2006/relationships/slide" Target="slides/slide5.xml"/><Relationship Id="rId21" Type="http://schemas.openxmlformats.org/officeDocument/2006/relationships/font" Target="fonts/Merriweather-bold.fntdata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23" Type="http://schemas.openxmlformats.org/officeDocument/2006/relationships/font" Target="fonts/Merriweather-boldItalic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font" Target="fonts/Roboto-bold.fntdata"/><Relationship Id="rId16" Type="http://schemas.openxmlformats.org/officeDocument/2006/relationships/font" Target="fonts/Roboto-regular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Roboto-boldItalic.fntdata"/><Relationship Id="rId6" Type="http://schemas.openxmlformats.org/officeDocument/2006/relationships/slide" Target="slides/slide1.xml"/><Relationship Id="rId18" Type="http://schemas.openxmlformats.org/officeDocument/2006/relationships/font" Target="fonts/Roboto-italic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gcf0d558f67_2_4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4" name="Google Shape;144;gcf0d558f67_2_4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ca18ff6907_0_10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Google Shape;69;gca18ff6907_0_10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gca18ff6907_0_11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Google Shape;75;gca18ff6907_0_1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cf0d558f67_2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gcf0d558f67_2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cf0d558f67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Google Shape;97;gcf0d558f67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gcf0d558f67_0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Google Shape;108;gcf0d558f67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gcf0d558f67_0_2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" name="Google Shape;118;gcf0d558f67_0_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gcf0d558f67_2_1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0" name="Google Shape;130;gcf0d558f67_2_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gcf0d558f67_2_3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7" name="Google Shape;137;gcf0d558f67_2_3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-125" y="0"/>
            <a:ext cx="9144250" cy="4398100"/>
          </a:xfrm>
          <a:custGeom>
            <a:rect b="b" l="l" r="r" t="t"/>
            <a:pathLst>
              <a:path extrusionOk="0" h="175924" w="365770">
                <a:moveTo>
                  <a:pt x="0" y="0"/>
                </a:moveTo>
                <a:lnTo>
                  <a:pt x="365770" y="0"/>
                </a:lnTo>
                <a:lnTo>
                  <a:pt x="365760" y="70914"/>
                </a:lnTo>
                <a:lnTo>
                  <a:pt x="0" y="175924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</p:sp>
      <p:sp>
        <p:nvSpPr>
          <p:cNvPr id="11" name="Google Shape;11;p2"/>
          <p:cNvSpPr txBox="1"/>
          <p:nvPr>
            <p:ph type="ctrTitle"/>
          </p:nvPr>
        </p:nvSpPr>
        <p:spPr>
          <a:xfrm>
            <a:off x="311700" y="539725"/>
            <a:ext cx="8520600" cy="1282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311700" y="1878560"/>
            <a:ext cx="4242600" cy="738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bg>
      <p:bgPr>
        <a:solidFill>
          <a:schemeClr val="dk1"/>
        </a:solidFill>
      </p:bgPr>
    </p:bg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1"/>
          <p:cNvSpPr txBox="1"/>
          <p:nvPr>
            <p:ph hasCustomPrompt="1" type="title"/>
          </p:nvPr>
        </p:nvSpPr>
        <p:spPr>
          <a:xfrm>
            <a:off x="311750" y="831175"/>
            <a:ext cx="5334900" cy="1244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6" name="Google Shape;56;p11"/>
          <p:cNvSpPr txBox="1"/>
          <p:nvPr>
            <p:ph idx="1" type="body"/>
          </p:nvPr>
        </p:nvSpPr>
        <p:spPr>
          <a:xfrm>
            <a:off x="311700" y="2121425"/>
            <a:ext cx="5334900" cy="94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00"/>
              <a:buChar char="●"/>
              <a:defRPr>
                <a:solidFill>
                  <a:schemeClr val="accent2"/>
                </a:solidFill>
              </a:defRPr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●"/>
              <a:defRPr>
                <a:solidFill>
                  <a:schemeClr val="accent2"/>
                </a:solidFill>
              </a:defRPr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●"/>
              <a:defRPr>
                <a:solidFill>
                  <a:schemeClr val="accent2"/>
                </a:solidFill>
              </a:defRPr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9pPr>
          </a:lstStyle>
          <a:p/>
        </p:txBody>
      </p:sp>
      <p:sp>
        <p:nvSpPr>
          <p:cNvPr id="57" name="Google Shape;5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3"/>
        </a:solidFill>
      </p:bgPr>
    </p:bg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3"/>
          <p:cNvSpPr/>
          <p:nvPr/>
        </p:nvSpPr>
        <p:spPr>
          <a:xfrm>
            <a:off x="0" y="48099"/>
            <a:ext cx="9144250" cy="4398100"/>
          </a:xfrm>
          <a:custGeom>
            <a:rect b="b" l="l" r="r" t="t"/>
            <a:pathLst>
              <a:path extrusionOk="0" h="175924" w="365770">
                <a:moveTo>
                  <a:pt x="0" y="0"/>
                </a:moveTo>
                <a:lnTo>
                  <a:pt x="365770" y="0"/>
                </a:lnTo>
                <a:lnTo>
                  <a:pt x="365760" y="70914"/>
                </a:lnTo>
                <a:lnTo>
                  <a:pt x="0" y="175924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</p:sp>
      <p:sp>
        <p:nvSpPr>
          <p:cNvPr id="16" name="Google Shape;16;p3"/>
          <p:cNvSpPr/>
          <p:nvPr/>
        </p:nvSpPr>
        <p:spPr>
          <a:xfrm>
            <a:off x="0" y="0"/>
            <a:ext cx="9144250" cy="4398100"/>
          </a:xfrm>
          <a:custGeom>
            <a:rect b="b" l="l" r="r" t="t"/>
            <a:pathLst>
              <a:path extrusionOk="0" h="175924" w="365770">
                <a:moveTo>
                  <a:pt x="0" y="0"/>
                </a:moveTo>
                <a:lnTo>
                  <a:pt x="365770" y="0"/>
                </a:lnTo>
                <a:lnTo>
                  <a:pt x="365760" y="70914"/>
                </a:lnTo>
                <a:lnTo>
                  <a:pt x="0" y="175924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</p:sp>
      <p:sp>
        <p:nvSpPr>
          <p:cNvPr id="17" name="Google Shape;17;p3"/>
          <p:cNvSpPr txBox="1"/>
          <p:nvPr>
            <p:ph type="title"/>
          </p:nvPr>
        </p:nvSpPr>
        <p:spPr>
          <a:xfrm>
            <a:off x="311700" y="539725"/>
            <a:ext cx="8520600" cy="1282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8" name="Google Shape;18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accent1"/>
                </a:solidFill>
              </a:defRPr>
            </a:lvl1pPr>
            <a:lvl2pPr lvl="1">
              <a:buNone/>
              <a:defRPr>
                <a:solidFill>
                  <a:schemeClr val="accent1"/>
                </a:solidFill>
              </a:defRPr>
            </a:lvl2pPr>
            <a:lvl3pPr lvl="2">
              <a:buNone/>
              <a:defRPr>
                <a:solidFill>
                  <a:schemeClr val="accent1"/>
                </a:solidFill>
              </a:defRPr>
            </a:lvl3pPr>
            <a:lvl4pPr lvl="3">
              <a:buNone/>
              <a:defRPr>
                <a:solidFill>
                  <a:schemeClr val="accent1"/>
                </a:solidFill>
              </a:defRPr>
            </a:lvl4pPr>
            <a:lvl5pPr lvl="4">
              <a:buNone/>
              <a:defRPr>
                <a:solidFill>
                  <a:schemeClr val="accent1"/>
                </a:solidFill>
              </a:defRPr>
            </a:lvl5pPr>
            <a:lvl6pPr lvl="5">
              <a:buNone/>
              <a:defRPr>
                <a:solidFill>
                  <a:schemeClr val="accent1"/>
                </a:solidFill>
              </a:defRPr>
            </a:lvl6pPr>
            <a:lvl7pPr lvl="6">
              <a:buNone/>
              <a:defRPr>
                <a:solidFill>
                  <a:schemeClr val="accent1"/>
                </a:solidFill>
              </a:defRPr>
            </a:lvl7pPr>
            <a:lvl8pPr lvl="7">
              <a:buNone/>
              <a:defRPr>
                <a:solidFill>
                  <a:schemeClr val="accent1"/>
                </a:solidFill>
              </a:defRPr>
            </a:lvl8pPr>
            <a:lvl9pPr lvl="8">
              <a:buNone/>
              <a:defRPr>
                <a:solidFill>
                  <a:schemeClr val="accen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4"/>
          <p:cNvSpPr/>
          <p:nvPr/>
        </p:nvSpPr>
        <p:spPr>
          <a:xfrm>
            <a:off x="0" y="0"/>
            <a:ext cx="4314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" name="Google Shape;21;p4"/>
          <p:cNvSpPr/>
          <p:nvPr/>
        </p:nvSpPr>
        <p:spPr>
          <a:xfrm>
            <a:off x="0" y="44125"/>
            <a:ext cx="4313625" cy="4399375"/>
          </a:xfrm>
          <a:custGeom>
            <a:rect b="b" l="l" r="r" t="t"/>
            <a:pathLst>
              <a:path extrusionOk="0" h="175975" w="172545">
                <a:moveTo>
                  <a:pt x="0" y="157"/>
                </a:moveTo>
                <a:lnTo>
                  <a:pt x="172419" y="0"/>
                </a:lnTo>
                <a:lnTo>
                  <a:pt x="172545" y="126541"/>
                </a:lnTo>
                <a:lnTo>
                  <a:pt x="0" y="175975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</p:sp>
      <p:sp>
        <p:nvSpPr>
          <p:cNvPr id="22" name="Google Shape;22;p4"/>
          <p:cNvSpPr/>
          <p:nvPr/>
        </p:nvSpPr>
        <p:spPr>
          <a:xfrm>
            <a:off x="-125" y="0"/>
            <a:ext cx="4316900" cy="4395600"/>
          </a:xfrm>
          <a:custGeom>
            <a:rect b="b" l="l" r="r" t="t"/>
            <a:pathLst>
              <a:path extrusionOk="0" h="175824" w="172676">
                <a:moveTo>
                  <a:pt x="0" y="6"/>
                </a:moveTo>
                <a:lnTo>
                  <a:pt x="172676" y="0"/>
                </a:lnTo>
                <a:lnTo>
                  <a:pt x="172562" y="126442"/>
                </a:lnTo>
                <a:lnTo>
                  <a:pt x="0" y="175824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</p:sp>
      <p:sp>
        <p:nvSpPr>
          <p:cNvPr id="23" name="Google Shape;23;p4"/>
          <p:cNvSpPr txBox="1"/>
          <p:nvPr>
            <p:ph type="title"/>
          </p:nvPr>
        </p:nvSpPr>
        <p:spPr>
          <a:xfrm>
            <a:off x="311725" y="500925"/>
            <a:ext cx="3706500" cy="250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4" name="Google Shape;24;p4"/>
          <p:cNvSpPr txBox="1"/>
          <p:nvPr>
            <p:ph idx="1" type="body"/>
          </p:nvPr>
        </p:nvSpPr>
        <p:spPr>
          <a:xfrm>
            <a:off x="4644675" y="500925"/>
            <a:ext cx="4166400" cy="4098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25" name="Google Shape;25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5"/>
          <p:cNvSpPr/>
          <p:nvPr/>
        </p:nvSpPr>
        <p:spPr>
          <a:xfrm>
            <a:off x="0" y="0"/>
            <a:ext cx="9144000" cy="12771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" name="Google Shape;28;p5"/>
          <p:cNvSpPr txBox="1"/>
          <p:nvPr>
            <p:ph type="title"/>
          </p:nvPr>
        </p:nvSpPr>
        <p:spPr>
          <a:xfrm>
            <a:off x="311725" y="500925"/>
            <a:ext cx="8520600" cy="62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9" name="Google Shape;29;p5"/>
          <p:cNvSpPr txBox="1"/>
          <p:nvPr>
            <p:ph idx="1" type="body"/>
          </p:nvPr>
        </p:nvSpPr>
        <p:spPr>
          <a:xfrm>
            <a:off x="311700" y="1505700"/>
            <a:ext cx="3999900" cy="3076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30" name="Google Shape;30;p5"/>
          <p:cNvSpPr txBox="1"/>
          <p:nvPr>
            <p:ph idx="2" type="body"/>
          </p:nvPr>
        </p:nvSpPr>
        <p:spPr>
          <a:xfrm>
            <a:off x="4832400" y="1505700"/>
            <a:ext cx="3999900" cy="3076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31" name="Google Shape;31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6"/>
          <p:cNvSpPr/>
          <p:nvPr/>
        </p:nvSpPr>
        <p:spPr>
          <a:xfrm>
            <a:off x="0" y="0"/>
            <a:ext cx="9144000" cy="12771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" name="Google Shape;34;p6"/>
          <p:cNvSpPr txBox="1"/>
          <p:nvPr>
            <p:ph type="title"/>
          </p:nvPr>
        </p:nvSpPr>
        <p:spPr>
          <a:xfrm>
            <a:off x="311725" y="500925"/>
            <a:ext cx="8520600" cy="62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5" name="Google Shape;35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/>
          <p:nvPr/>
        </p:nvSpPr>
        <p:spPr>
          <a:xfrm>
            <a:off x="0" y="0"/>
            <a:ext cx="37644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" name="Google Shape;38;p7"/>
          <p:cNvSpPr txBox="1"/>
          <p:nvPr>
            <p:ph type="title"/>
          </p:nvPr>
        </p:nvSpPr>
        <p:spPr>
          <a:xfrm>
            <a:off x="311725" y="500925"/>
            <a:ext cx="3127500" cy="1829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9" name="Google Shape;39;p7"/>
          <p:cNvSpPr txBox="1"/>
          <p:nvPr>
            <p:ph idx="1" type="body"/>
          </p:nvPr>
        </p:nvSpPr>
        <p:spPr>
          <a:xfrm>
            <a:off x="311700" y="2390650"/>
            <a:ext cx="3127500" cy="229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00"/>
              <a:buChar char="●"/>
              <a:defRPr>
                <a:solidFill>
                  <a:schemeClr val="accent2"/>
                </a:solidFill>
              </a:defRPr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●"/>
              <a:defRPr>
                <a:solidFill>
                  <a:schemeClr val="accent2"/>
                </a:solidFill>
              </a:defRPr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●"/>
              <a:defRPr>
                <a:solidFill>
                  <a:schemeClr val="accent2"/>
                </a:solidFill>
              </a:defRPr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9pPr>
          </a:lstStyle>
          <a:p/>
        </p:txBody>
      </p:sp>
      <p:sp>
        <p:nvSpPr>
          <p:cNvPr id="40" name="Google Shape;40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3"/>
        </a:solidFill>
      </p:bgPr>
    </p:bg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8"/>
          <p:cNvSpPr txBox="1"/>
          <p:nvPr>
            <p:ph type="title"/>
          </p:nvPr>
        </p:nvSpPr>
        <p:spPr>
          <a:xfrm>
            <a:off x="311675" y="798600"/>
            <a:ext cx="6247800" cy="3546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43" name="Google Shape;43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accent1"/>
                </a:solidFill>
              </a:defRPr>
            </a:lvl1pPr>
            <a:lvl2pPr lvl="1">
              <a:buNone/>
              <a:defRPr>
                <a:solidFill>
                  <a:schemeClr val="accent1"/>
                </a:solidFill>
              </a:defRPr>
            </a:lvl2pPr>
            <a:lvl3pPr lvl="2">
              <a:buNone/>
              <a:defRPr>
                <a:solidFill>
                  <a:schemeClr val="accent1"/>
                </a:solidFill>
              </a:defRPr>
            </a:lvl3pPr>
            <a:lvl4pPr lvl="3">
              <a:buNone/>
              <a:defRPr>
                <a:solidFill>
                  <a:schemeClr val="accent1"/>
                </a:solidFill>
              </a:defRPr>
            </a:lvl4pPr>
            <a:lvl5pPr lvl="4">
              <a:buNone/>
              <a:defRPr>
                <a:solidFill>
                  <a:schemeClr val="accent1"/>
                </a:solidFill>
              </a:defRPr>
            </a:lvl5pPr>
            <a:lvl6pPr lvl="5">
              <a:buNone/>
              <a:defRPr>
                <a:solidFill>
                  <a:schemeClr val="accent1"/>
                </a:solidFill>
              </a:defRPr>
            </a:lvl6pPr>
            <a:lvl7pPr lvl="6">
              <a:buNone/>
              <a:defRPr>
                <a:solidFill>
                  <a:schemeClr val="accent1"/>
                </a:solidFill>
              </a:defRPr>
            </a:lvl7pPr>
            <a:lvl8pPr lvl="7">
              <a:buNone/>
              <a:defRPr>
                <a:solidFill>
                  <a:schemeClr val="accent1"/>
                </a:solidFill>
              </a:defRPr>
            </a:lvl8pPr>
            <a:lvl9pPr lvl="8">
              <a:buNone/>
              <a:defRPr>
                <a:solidFill>
                  <a:schemeClr val="accen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9"/>
          <p:cNvSpPr/>
          <p:nvPr/>
        </p:nvSpPr>
        <p:spPr>
          <a:xfrm>
            <a:off x="0" y="0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6" name="Google Shape;46;p9"/>
          <p:cNvSpPr txBox="1"/>
          <p:nvPr>
            <p:ph type="title"/>
          </p:nvPr>
        </p:nvSpPr>
        <p:spPr>
          <a:xfrm>
            <a:off x="311300" y="500925"/>
            <a:ext cx="3704400" cy="2049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7" name="Google Shape;47;p9"/>
          <p:cNvSpPr txBox="1"/>
          <p:nvPr>
            <p:ph idx="1" type="subTitle"/>
          </p:nvPr>
        </p:nvSpPr>
        <p:spPr>
          <a:xfrm>
            <a:off x="304800" y="2626725"/>
            <a:ext cx="3704400" cy="926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9pPr>
          </a:lstStyle>
          <a:p/>
        </p:txBody>
      </p:sp>
      <p:sp>
        <p:nvSpPr>
          <p:cNvPr id="48" name="Google Shape;48;p9"/>
          <p:cNvSpPr txBox="1"/>
          <p:nvPr>
            <p:ph idx="2" type="body"/>
          </p:nvPr>
        </p:nvSpPr>
        <p:spPr>
          <a:xfrm>
            <a:off x="4879025" y="500925"/>
            <a:ext cx="3954000" cy="4111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49" name="Google Shape;49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0"/>
          <p:cNvSpPr/>
          <p:nvPr/>
        </p:nvSpPr>
        <p:spPr>
          <a:xfrm>
            <a:off x="0" y="4369000"/>
            <a:ext cx="9144000" cy="7743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2" name="Google Shape;52;p10"/>
          <p:cNvSpPr txBox="1"/>
          <p:nvPr>
            <p:ph idx="1" type="body"/>
          </p:nvPr>
        </p:nvSpPr>
        <p:spPr>
          <a:xfrm>
            <a:off x="311700" y="4521400"/>
            <a:ext cx="7979400" cy="460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Merriweather"/>
              <a:buNone/>
              <a:defRPr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</a:lstStyle>
          <a:p/>
        </p:txBody>
      </p:sp>
      <p:sp>
        <p:nvSpPr>
          <p:cNvPr id="53" name="Google Shape;5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paradigm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Roboto"/>
              <a:buChar char="●"/>
              <a:defRPr sz="13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29845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○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29845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■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29845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●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29845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○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29845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■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-29845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●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-29845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○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-29845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■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mc:AlternateContent>
    <mc:Choice Requires="p14">
      <p:transition spd="slow" p14:dur="1000">
        <p:fade/>
      </p:transition>
    </mc:Choice>
    <mc:Fallback>
      <p:transition spd="slow">
        <p:fade/>
      </p:transition>
    </mc:Fallback>
  </mc:AlternateConten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 ?><Relationships xmlns="http://schemas.openxmlformats.org/package/2006/relationships"><Relationship Id="rId1" Target="../slideLayouts/slideLayout1.xml" Type="http://schemas.openxmlformats.org/officeDocument/2006/relationships/slideLayout"/><Relationship Id="rId2" Target="../notesSlides/notesSlide1.xml" Type="http://schemas.openxmlformats.org/officeDocument/2006/relationships/notesSlide"/><Relationship Id="rId3" Target="../media/image12.jpeg" Type="http://schemas.openxmlformats.org/officeDocument/2006/relationships/image"/></Relationships>
</file>

<file path=ppt/slides/_rels/slide10.xml.rels><?xml version="1.0" encoding="UTF-8" standalone="yes" ?><Relationships xmlns="http://schemas.openxmlformats.org/package/2006/relationships"><Relationship Id="rId1" Target="../slideLayouts/slideLayout5.xml" Type="http://schemas.openxmlformats.org/officeDocument/2006/relationships/slideLayout"/><Relationship Id="rId2" Target="../notesSlides/notesSlide10.xml" Type="http://schemas.openxmlformats.org/officeDocument/2006/relationships/notesSlide"/><Relationship Id="rId3" Target="../media/image4.jpeg" Type="http://schemas.openxmlformats.org/officeDocument/2006/relationships/image"/><Relationship Id="rId4" Target="../media/image5.jpeg" Type="http://schemas.openxmlformats.org/officeDocument/2006/relationships/image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slide" Target="/ppt/slides/slide3.xml"/><Relationship Id="rId4" Type="http://schemas.openxmlformats.org/officeDocument/2006/relationships/slide" Target="/ppt/slides/slide4.xml"/><Relationship Id="rId9" Type="http://schemas.openxmlformats.org/officeDocument/2006/relationships/slide" Target="/ppt/slides/slide9.xml"/><Relationship Id="rId5" Type="http://schemas.openxmlformats.org/officeDocument/2006/relationships/slide" Target="/ppt/slides/slide5.xml"/><Relationship Id="rId6" Type="http://schemas.openxmlformats.org/officeDocument/2006/relationships/slide" Target="/ppt/slides/slide6.xml"/><Relationship Id="rId7" Type="http://schemas.openxmlformats.org/officeDocument/2006/relationships/slide" Target="/ppt/slides/slide7.xml"/><Relationship Id="rId8" Type="http://schemas.openxmlformats.org/officeDocument/2006/relationships/slide" Target="/ppt/slides/slide8.xml"/></Relationships>
</file>

<file path=ppt/slides/_rels/slide3.xml.rels><?xml version="1.0" encoding="UTF-8" standalone="yes" ?><Relationships xmlns="http://schemas.openxmlformats.org/package/2006/relationships"><Relationship Id="rId1" Target="../slideLayouts/slideLayout3.xml" Type="http://schemas.openxmlformats.org/officeDocument/2006/relationships/slideLayout"/><Relationship Id="rId2" Target="../notesSlides/notesSlide3.xml" Type="http://schemas.openxmlformats.org/officeDocument/2006/relationships/notesSlide"/><Relationship Id="rId3" Target="../media/image10.jpeg" Type="http://schemas.openxmlformats.org/officeDocument/2006/relationships/image"/><Relationship Id="rId4" Target="/ppt/slides/slide2.xml" Type="http://schemas.openxmlformats.org/officeDocument/2006/relationships/slide"/><Relationship Id="rId5" Target="../media/image1.gif" Type="http://schemas.openxmlformats.org/officeDocument/2006/relationships/image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4.xml"/><Relationship Id="rId3" Type="http://schemas.openxmlformats.org/officeDocument/2006/relationships/slide" Target="/ppt/slides/slide2.xml"/><Relationship Id="rId4" Type="http://schemas.openxmlformats.org/officeDocument/2006/relationships/image" Target="../media/image16.gif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5.xml"/><Relationship Id="rId3" Type="http://schemas.openxmlformats.org/officeDocument/2006/relationships/slide" Target="/ppt/slides/slide2.xml"/><Relationship Id="rId4" Type="http://schemas.openxmlformats.org/officeDocument/2006/relationships/image" Target="../media/image3.gif"/></Relationships>
</file>

<file path=ppt/slides/_rels/slide6.xml.rels><?xml version="1.0" encoding="UTF-8" standalone="yes" ?><Relationships xmlns="http://schemas.openxmlformats.org/package/2006/relationships"><Relationship Id="rId1" Target="../slideLayouts/slideLayout8.xml" Type="http://schemas.openxmlformats.org/officeDocument/2006/relationships/slideLayout"/><Relationship Id="rId2" Target="../notesSlides/notesSlide6.xml" Type="http://schemas.openxmlformats.org/officeDocument/2006/relationships/notesSlide"/><Relationship Id="rId3" Target="../media/image6.jpeg" Type="http://schemas.openxmlformats.org/officeDocument/2006/relationships/image"/><Relationship Id="rId4" Target="../media/image9.jpeg" Type="http://schemas.openxmlformats.org/officeDocument/2006/relationships/image"/><Relationship Id="rId5" Target="/ppt/slides/slide2.xml" Type="http://schemas.openxmlformats.org/officeDocument/2006/relationships/slide"/><Relationship Id="rId6" Target="../media/image8.gif" Type="http://schemas.openxmlformats.org/officeDocument/2006/relationships/image"/></Relationships>
</file>

<file path=ppt/slides/_rels/slide7.xml.rels><?xml version="1.0" encoding="UTF-8" standalone="yes" ?><Relationships xmlns="http://schemas.openxmlformats.org/package/2006/relationships"><Relationship Id="rId1" Target="../slideLayouts/slideLayout4.xml" Type="http://schemas.openxmlformats.org/officeDocument/2006/relationships/slideLayout"/><Relationship Id="rId2" Target="../notesSlides/notesSlide7.xml" Type="http://schemas.openxmlformats.org/officeDocument/2006/relationships/notesSlide"/><Relationship Id="rId3" Target="../media/image15.jpeg" Type="http://schemas.openxmlformats.org/officeDocument/2006/relationships/image"/><Relationship Id="rId4" Target="../media/image14.jpeg" Type="http://schemas.openxmlformats.org/officeDocument/2006/relationships/image"/><Relationship Id="rId5" Target="../media/image13.jpeg" Type="http://schemas.openxmlformats.org/officeDocument/2006/relationships/image"/><Relationship Id="rId6" Target="/ppt/slides/slide2.xml" Type="http://schemas.openxmlformats.org/officeDocument/2006/relationships/slide"/><Relationship Id="rId7" Target="../media/image7.gif" Type="http://schemas.openxmlformats.org/officeDocument/2006/relationships/image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8.xml"/><Relationship Id="rId3" Type="http://schemas.openxmlformats.org/officeDocument/2006/relationships/slide" Target="/ppt/slides/slide2.xml"/><Relationship Id="rId4" Type="http://schemas.openxmlformats.org/officeDocument/2006/relationships/image" Target="../media/image11.gif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9.xml"/><Relationship Id="rId3" Type="http://schemas.openxmlformats.org/officeDocument/2006/relationships/hyperlink" Target="https://www.biografiasyvidas.com/biografia/m/mistral.htm" TargetMode="External"/><Relationship Id="rId4" Type="http://schemas.openxmlformats.org/officeDocument/2006/relationships/hyperlink" Target="https://es.wikipedia.org/wiki/Gabriela_Mistral" TargetMode="External"/><Relationship Id="rId5" Type="http://schemas.openxmlformats.org/officeDocument/2006/relationships/hyperlink" Target="http://dialogo.ugr.es/contenidos/nobel/nb-mistral.htm#:~:text=Sus%20textos%20m%C3%A1s%20conocidos%20son,Santiago%20de%20Chile%2C%201954" TargetMode="External"/><Relationship Id="rId6" Type="http://schemas.openxmlformats.org/officeDocument/2006/relationships/slide" Target="/ppt/slides/slide2.xml"/><Relationship Id="rId7" Type="http://schemas.openxmlformats.org/officeDocument/2006/relationships/image" Target="../media/image2.gif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3"/>
          <p:cNvSpPr txBox="1"/>
          <p:nvPr>
            <p:ph type="ctrTitle"/>
          </p:nvPr>
        </p:nvSpPr>
        <p:spPr>
          <a:xfrm>
            <a:off x="1004125" y="936177"/>
            <a:ext cx="7136700" cy="1022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Gabriela Mistral</a:t>
            </a:r>
            <a:endParaRPr/>
          </a:p>
        </p:txBody>
      </p:sp>
      <p:sp>
        <p:nvSpPr>
          <p:cNvPr id="65" name="Google Shape;65;p13"/>
          <p:cNvSpPr txBox="1"/>
          <p:nvPr>
            <p:ph idx="1" type="subTitle"/>
          </p:nvPr>
        </p:nvSpPr>
        <p:spPr>
          <a:xfrm>
            <a:off x="1004125" y="4220700"/>
            <a:ext cx="3717600" cy="670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s" sz="1800" u="sng">
                <a:solidFill>
                  <a:srgbClr val="FFFFFF"/>
                </a:solidFill>
              </a:rPr>
              <a:t>Álvaro Bonillo Cervantes</a:t>
            </a:r>
            <a:endParaRPr b="1" sz="1800" u="sng">
              <a:solidFill>
                <a:srgbClr val="FFFFFF"/>
              </a:solidFill>
            </a:endParaRPr>
          </a:p>
        </p:txBody>
      </p:sp>
      <p:pic>
        <p:nvPicPr>
          <p:cNvPr id="66" name="Google Shape;66;p13"/>
          <p:cNvPicPr preferRelativeResize="0"/>
          <p:nvPr/>
        </p:nvPicPr>
        <p:blipFill rotWithShape="1">
          <a:blip r:embed="rId3">
            <a:alphaModFix/>
          </a:blip>
          <a:srcRect b="1987" l="0" r="3975" t="1987"/>
          <a:stretch/>
        </p:blipFill>
        <p:spPr>
          <a:xfrm>
            <a:off x="5143500" y="3032978"/>
            <a:ext cx="3307171" cy="18582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22"/>
          <p:cNvSpPr txBox="1"/>
          <p:nvPr>
            <p:ph type="title"/>
          </p:nvPr>
        </p:nvSpPr>
        <p:spPr>
          <a:xfrm>
            <a:off x="252500" y="197500"/>
            <a:ext cx="8520600" cy="62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FIN.        345.ryc5383@classroom.iesramonycajaltocina.es                </a:t>
            </a:r>
            <a:endParaRPr/>
          </a:p>
        </p:txBody>
      </p:sp>
      <p:pic>
        <p:nvPicPr>
          <p:cNvPr id="147" name="Google Shape;147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496350" y="1277025"/>
            <a:ext cx="4647650" cy="38664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48" name="Google Shape;148;p2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0" y="1277025"/>
            <a:ext cx="4496350" cy="38664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4"/>
          <p:cNvSpPr txBox="1"/>
          <p:nvPr>
            <p:ph type="title"/>
          </p:nvPr>
        </p:nvSpPr>
        <p:spPr>
          <a:xfrm>
            <a:off x="1500450" y="2229225"/>
            <a:ext cx="1219800" cy="642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Índice</a:t>
            </a:r>
            <a:endParaRPr/>
          </a:p>
        </p:txBody>
      </p:sp>
      <p:sp>
        <p:nvSpPr>
          <p:cNvPr id="72" name="Google Shape;72;p14"/>
          <p:cNvSpPr txBox="1"/>
          <p:nvPr>
            <p:ph idx="1" type="body"/>
          </p:nvPr>
        </p:nvSpPr>
        <p:spPr>
          <a:xfrm>
            <a:off x="4644675" y="500925"/>
            <a:ext cx="4166400" cy="4098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 u="sng">
                <a:solidFill>
                  <a:schemeClr val="hlink"/>
                </a:solidFill>
                <a:hlinkClick action="ppaction://hlinksldjump" r:id="rId3"/>
              </a:rPr>
              <a:t>1 - ¿Quien fue?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s" u="sng">
                <a:solidFill>
                  <a:schemeClr val="hlink"/>
                </a:solidFill>
                <a:hlinkClick action="ppaction://hlinksldjump" r:id="rId4"/>
              </a:rPr>
              <a:t>2 - Trayectoria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s" u="sng">
                <a:solidFill>
                  <a:schemeClr val="hlink"/>
                </a:solidFill>
                <a:hlinkClick action="ppaction://hlinksldjump" r:id="rId5"/>
              </a:rPr>
              <a:t>3 - Trayectoria (Mexico)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s" u="sng">
                <a:solidFill>
                  <a:schemeClr val="hlink"/>
                </a:solidFill>
                <a:hlinkClick action="ppaction://hlinksldjump" r:id="rId6"/>
              </a:rPr>
              <a:t>4 - Trayectoria (Viaje a Europa y EE.UU.) 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s" u="sng">
                <a:solidFill>
                  <a:schemeClr val="hlink"/>
                </a:solidFill>
                <a:hlinkClick action="ppaction://hlinksldjump" r:id="rId7"/>
              </a:rPr>
              <a:t>5 - Trayectoria (Último trayecto)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s" u="sng">
                <a:solidFill>
                  <a:schemeClr val="hlink"/>
                </a:solidFill>
                <a:hlinkClick action="ppaction://hlinksldjump" r:id="rId8"/>
              </a:rPr>
              <a:t>6 - Obras recordadas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s" u="sng">
                <a:solidFill>
                  <a:schemeClr val="hlink"/>
                </a:solidFill>
                <a:hlinkClick action="ppaction://hlinksldjump" r:id="rId9"/>
              </a:rPr>
              <a:t>7 - Webgrafía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5"/>
          <p:cNvSpPr txBox="1"/>
          <p:nvPr>
            <p:ph type="title"/>
          </p:nvPr>
        </p:nvSpPr>
        <p:spPr>
          <a:xfrm>
            <a:off x="951825" y="2256150"/>
            <a:ext cx="2362800" cy="63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 sz="2900"/>
              <a:t>¿Quién fue?</a:t>
            </a:r>
            <a:endParaRPr sz="2900"/>
          </a:p>
        </p:txBody>
      </p:sp>
      <p:sp>
        <p:nvSpPr>
          <p:cNvPr id="78" name="Google Shape;78;p15"/>
          <p:cNvSpPr txBox="1"/>
          <p:nvPr>
            <p:ph idx="1" type="body"/>
          </p:nvPr>
        </p:nvSpPr>
        <p:spPr>
          <a:xfrm>
            <a:off x="6725025" y="1898400"/>
            <a:ext cx="18669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es" sz="1600">
                <a:solidFill>
                  <a:srgbClr val="000000"/>
                </a:solidFill>
              </a:rPr>
              <a:t>A la chilena se le recuerda por ser una gran poetisa que ganó el </a:t>
            </a:r>
            <a:r>
              <a:rPr lang="es" sz="1600">
                <a:solidFill>
                  <a:srgbClr val="FF0000"/>
                </a:solidFill>
              </a:rPr>
              <a:t>premio Nobel de literatura</a:t>
            </a:r>
            <a:r>
              <a:rPr lang="es" sz="1600"/>
              <a:t> </a:t>
            </a:r>
            <a:r>
              <a:rPr lang="es" sz="1600">
                <a:solidFill>
                  <a:srgbClr val="000000"/>
                </a:solidFill>
              </a:rPr>
              <a:t>en 1945.</a:t>
            </a:r>
            <a:r>
              <a:rPr lang="es" sz="1600"/>
              <a:t>         </a:t>
            </a:r>
            <a:endParaRPr sz="1600"/>
          </a:p>
        </p:txBody>
      </p:sp>
      <p:pic>
        <p:nvPicPr>
          <p:cNvPr id="79" name="Google Shape;79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690375" y="1669800"/>
            <a:ext cx="1866900" cy="2447925"/>
          </a:xfrm>
          <a:prstGeom prst="rect">
            <a:avLst/>
          </a:prstGeom>
          <a:noFill/>
          <a:ln>
            <a:noFill/>
          </a:ln>
        </p:spPr>
      </p:pic>
      <p:sp>
        <p:nvSpPr>
          <p:cNvPr id="80" name="Google Shape;80;p15"/>
          <p:cNvSpPr txBox="1"/>
          <p:nvPr/>
        </p:nvSpPr>
        <p:spPr>
          <a:xfrm>
            <a:off x="4690375" y="594350"/>
            <a:ext cx="4107300" cy="87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 sz="1500">
                <a:latin typeface="Roboto"/>
                <a:ea typeface="Roboto"/>
                <a:cs typeface="Roboto"/>
                <a:sym typeface="Roboto"/>
              </a:rPr>
              <a:t>Nació en 1889 en Nueva York y murió en 1957. Su nombre real era </a:t>
            </a:r>
            <a:r>
              <a:rPr lang="es" sz="1500">
                <a:solidFill>
                  <a:srgbClr val="FF0000"/>
                </a:solidFill>
                <a:latin typeface="Roboto"/>
                <a:ea typeface="Roboto"/>
                <a:cs typeface="Roboto"/>
                <a:sym typeface="Roboto"/>
              </a:rPr>
              <a:t>Lucila Godoy Alcayaga.</a:t>
            </a:r>
            <a:endParaRPr sz="1500">
              <a:solidFill>
                <a:srgbClr val="FF0000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pic>
        <p:nvPicPr>
          <p:cNvPr id="81" name="Google Shape;81;p15">
            <a:hlinkClick action="ppaction://hlinksldjump" r:id="rId4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7649325" y="4379300"/>
            <a:ext cx="1085850" cy="4857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6"/>
          <p:cNvSpPr txBox="1"/>
          <p:nvPr>
            <p:ph type="title"/>
          </p:nvPr>
        </p:nvSpPr>
        <p:spPr>
          <a:xfrm>
            <a:off x="0" y="651700"/>
            <a:ext cx="8520600" cy="62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Trayectoria</a:t>
            </a:r>
            <a:endParaRPr/>
          </a:p>
        </p:txBody>
      </p:sp>
      <p:sp>
        <p:nvSpPr>
          <p:cNvPr id="87" name="Google Shape;87;p16"/>
          <p:cNvSpPr/>
          <p:nvPr/>
        </p:nvSpPr>
        <p:spPr>
          <a:xfrm>
            <a:off x="2331700" y="1731750"/>
            <a:ext cx="1851600" cy="480000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8" name="Google Shape;88;p16"/>
          <p:cNvSpPr/>
          <p:nvPr/>
        </p:nvSpPr>
        <p:spPr>
          <a:xfrm>
            <a:off x="640075" y="1371600"/>
            <a:ext cx="1417200" cy="1200300"/>
          </a:xfrm>
          <a:prstGeom prst="ellipse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 sz="1500">
                <a:solidFill>
                  <a:srgbClr val="FFFFFF"/>
                </a:solidFill>
              </a:rPr>
              <a:t>    1904</a:t>
            </a:r>
            <a:endParaRPr sz="1500">
              <a:solidFill>
                <a:srgbClr val="FFFFFF"/>
              </a:solidFill>
            </a:endParaRPr>
          </a:p>
        </p:txBody>
      </p:sp>
      <p:sp>
        <p:nvSpPr>
          <p:cNvPr id="89" name="Google Shape;89;p16"/>
          <p:cNvSpPr/>
          <p:nvPr/>
        </p:nvSpPr>
        <p:spPr>
          <a:xfrm>
            <a:off x="4768550" y="1435800"/>
            <a:ext cx="4077600" cy="9831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 sz="1500">
                <a:solidFill>
                  <a:srgbClr val="FFFFFF"/>
                </a:solidFill>
              </a:rPr>
              <a:t>Nombrada </a:t>
            </a:r>
            <a:r>
              <a:rPr lang="es" sz="1500">
                <a:solidFill>
                  <a:srgbClr val="FF0000"/>
                </a:solidFill>
              </a:rPr>
              <a:t>ayudante en la Escuela de La Compañía Baja</a:t>
            </a:r>
            <a:endParaRPr sz="1500">
              <a:solidFill>
                <a:srgbClr val="FF0000"/>
              </a:solidFill>
            </a:endParaRPr>
          </a:p>
        </p:txBody>
      </p:sp>
      <p:sp>
        <p:nvSpPr>
          <p:cNvPr id="90" name="Google Shape;90;p16"/>
          <p:cNvSpPr/>
          <p:nvPr/>
        </p:nvSpPr>
        <p:spPr>
          <a:xfrm>
            <a:off x="640075" y="3223250"/>
            <a:ext cx="1417200" cy="1302900"/>
          </a:xfrm>
          <a:prstGeom prst="ellipse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solidFill>
                  <a:srgbClr val="FFFFFF"/>
                </a:solidFill>
              </a:rPr>
              <a:t>    1908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91" name="Google Shape;91;p16"/>
          <p:cNvSpPr/>
          <p:nvPr/>
        </p:nvSpPr>
        <p:spPr>
          <a:xfrm rot="-1289383">
            <a:off x="2504972" y="2595782"/>
            <a:ext cx="2027656" cy="617148"/>
          </a:xfrm>
          <a:prstGeom prst="leftArrow">
            <a:avLst>
              <a:gd fmla="val 50000" name="adj1"/>
              <a:gd fmla="val 5000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2" name="Google Shape;92;p16"/>
          <p:cNvSpPr/>
          <p:nvPr/>
        </p:nvSpPr>
        <p:spPr>
          <a:xfrm>
            <a:off x="2462350" y="3562850"/>
            <a:ext cx="1851600" cy="623700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3" name="Google Shape;93;p16"/>
          <p:cNvSpPr/>
          <p:nvPr/>
        </p:nvSpPr>
        <p:spPr>
          <a:xfrm>
            <a:off x="4780100" y="3383150"/>
            <a:ext cx="4054500" cy="9831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 sz="1500">
                <a:solidFill>
                  <a:srgbClr val="FFFFFF"/>
                </a:solidFill>
              </a:rPr>
              <a:t>Desempeñó como </a:t>
            </a:r>
            <a:r>
              <a:rPr lang="es" sz="1500">
                <a:solidFill>
                  <a:srgbClr val="FF0000"/>
                </a:solidFill>
              </a:rPr>
              <a:t>maestra en la localidad</a:t>
            </a:r>
            <a:r>
              <a:rPr lang="es" sz="1500">
                <a:solidFill>
                  <a:srgbClr val="FFFFFF"/>
                </a:solidFill>
              </a:rPr>
              <a:t> de La Cantera</a:t>
            </a:r>
            <a:endParaRPr sz="1500">
              <a:solidFill>
                <a:srgbClr val="FFFFFF"/>
              </a:solidFill>
            </a:endParaRPr>
          </a:p>
        </p:txBody>
      </p:sp>
      <p:pic>
        <p:nvPicPr>
          <p:cNvPr id="94" name="Google Shape;94;p16">
            <a:hlinkClick action="ppaction://hlinksldjump"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819550" y="4526150"/>
            <a:ext cx="775423" cy="346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7"/>
          <p:cNvSpPr txBox="1"/>
          <p:nvPr>
            <p:ph type="title"/>
          </p:nvPr>
        </p:nvSpPr>
        <p:spPr>
          <a:xfrm>
            <a:off x="0" y="656625"/>
            <a:ext cx="8520600" cy="62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Trayectoria</a:t>
            </a:r>
            <a:endParaRPr/>
          </a:p>
        </p:txBody>
      </p:sp>
      <p:sp>
        <p:nvSpPr>
          <p:cNvPr id="100" name="Google Shape;100;p17"/>
          <p:cNvSpPr/>
          <p:nvPr/>
        </p:nvSpPr>
        <p:spPr>
          <a:xfrm>
            <a:off x="6912275" y="392025"/>
            <a:ext cx="1176600" cy="732600"/>
          </a:xfrm>
          <a:prstGeom prst="wedgeEllipseCallout">
            <a:avLst>
              <a:gd fmla="val -20833" name="adj1"/>
              <a:gd fmla="val 6250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solidFill>
                  <a:srgbClr val="FFFFFF"/>
                </a:solidFill>
              </a:rPr>
              <a:t>En México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101" name="Google Shape;101;p17"/>
          <p:cNvSpPr/>
          <p:nvPr/>
        </p:nvSpPr>
        <p:spPr>
          <a:xfrm>
            <a:off x="2383225" y="2383100"/>
            <a:ext cx="1857600" cy="1339500"/>
          </a:xfrm>
          <a:prstGeom prst="ellipse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solidFill>
                  <a:srgbClr val="FF0000"/>
                </a:solidFill>
              </a:rPr>
              <a:t>Fundación de escuela</a:t>
            </a:r>
            <a:r>
              <a:rPr lang="es">
                <a:solidFill>
                  <a:srgbClr val="FFFFFF"/>
                </a:solidFill>
              </a:rPr>
              <a:t> a su nombre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102" name="Google Shape;102;p17"/>
          <p:cNvSpPr/>
          <p:nvPr/>
        </p:nvSpPr>
        <p:spPr>
          <a:xfrm>
            <a:off x="0" y="2723450"/>
            <a:ext cx="2331600" cy="658800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solidFill>
                  <a:srgbClr val="FFFFFF"/>
                </a:solidFill>
              </a:rPr>
              <a:t>                        </a:t>
            </a:r>
            <a:r>
              <a:rPr lang="es">
                <a:solidFill>
                  <a:srgbClr val="FFFFFF"/>
                </a:solidFill>
              </a:rPr>
              <a:t>1923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103" name="Google Shape;103;p17"/>
          <p:cNvSpPr/>
          <p:nvPr/>
        </p:nvSpPr>
        <p:spPr>
          <a:xfrm>
            <a:off x="4292350" y="2741000"/>
            <a:ext cx="2383200" cy="623700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                                 </a:t>
            </a:r>
            <a:r>
              <a:rPr lang="es">
                <a:solidFill>
                  <a:srgbClr val="FFFFFF"/>
                </a:solidFill>
              </a:rPr>
              <a:t>1924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104" name="Google Shape;104;p17"/>
          <p:cNvSpPr/>
          <p:nvPr/>
        </p:nvSpPr>
        <p:spPr>
          <a:xfrm>
            <a:off x="6727075" y="2275700"/>
            <a:ext cx="2264700" cy="1554300"/>
          </a:xfrm>
          <a:prstGeom prst="ellipse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solidFill>
                  <a:srgbClr val="FFFFFF"/>
                </a:solidFill>
              </a:rPr>
              <a:t>Preparó textos didácticos como </a:t>
            </a:r>
            <a:r>
              <a:rPr lang="es">
                <a:solidFill>
                  <a:srgbClr val="FF0000"/>
                </a:solidFill>
              </a:rPr>
              <a:t>“Lecturas para Mujeres.”</a:t>
            </a:r>
            <a:endParaRPr>
              <a:solidFill>
                <a:srgbClr val="FF0000"/>
              </a:solidFill>
            </a:endParaRPr>
          </a:p>
        </p:txBody>
      </p:sp>
      <p:pic>
        <p:nvPicPr>
          <p:cNvPr id="105" name="Google Shape;105;p17">
            <a:hlinkClick action="ppaction://hlinksldjump"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664125" y="4411625"/>
            <a:ext cx="1085850" cy="4857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8"/>
          <p:cNvSpPr txBox="1"/>
          <p:nvPr>
            <p:ph type="title"/>
          </p:nvPr>
        </p:nvSpPr>
        <p:spPr>
          <a:xfrm>
            <a:off x="311300" y="500925"/>
            <a:ext cx="3704400" cy="2049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Trayectoria</a:t>
            </a:r>
            <a:endParaRPr/>
          </a:p>
        </p:txBody>
      </p:sp>
      <p:sp>
        <p:nvSpPr>
          <p:cNvPr id="111" name="Google Shape;111;p18"/>
          <p:cNvSpPr txBox="1"/>
          <p:nvPr>
            <p:ph idx="2" type="body"/>
          </p:nvPr>
        </p:nvSpPr>
        <p:spPr>
          <a:xfrm>
            <a:off x="4879025" y="500925"/>
            <a:ext cx="3954000" cy="4111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solidFill>
                  <a:srgbClr val="000000"/>
                </a:solidFill>
              </a:rPr>
              <a:t>-1926: </a:t>
            </a:r>
            <a:r>
              <a:rPr lang="es">
                <a:solidFill>
                  <a:srgbClr val="FF0000"/>
                </a:solidFill>
              </a:rPr>
              <a:t>Nombrada secretaria</a:t>
            </a:r>
            <a:r>
              <a:rPr lang="es">
                <a:solidFill>
                  <a:srgbClr val="000000"/>
                </a:solidFill>
              </a:rPr>
              <a:t> del Instituto de</a:t>
            </a:r>
            <a:r>
              <a:rPr lang="es">
                <a:solidFill>
                  <a:srgbClr val="000000"/>
                </a:solidFill>
              </a:rPr>
              <a:t> </a:t>
            </a:r>
            <a:r>
              <a:rPr lang="es">
                <a:solidFill>
                  <a:srgbClr val="000000"/>
                </a:solidFill>
              </a:rPr>
              <a:t>Cooperación Intelectual de la Sociedad de Naciones.</a:t>
            </a:r>
            <a:endParaRPr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just">
              <a:spcBef>
                <a:spcPts val="1200"/>
              </a:spcBef>
              <a:spcAft>
                <a:spcPts val="1200"/>
              </a:spcAft>
              <a:buNone/>
            </a:pPr>
            <a:r>
              <a:rPr lang="es">
                <a:solidFill>
                  <a:srgbClr val="000000"/>
                </a:solidFill>
              </a:rPr>
              <a:t>-1930:</a:t>
            </a:r>
            <a:r>
              <a:rPr lang="es"/>
              <a:t> </a:t>
            </a:r>
            <a:r>
              <a:rPr lang="es" sz="1150">
                <a:solidFill>
                  <a:srgbClr val="FF0000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Representó a Chile en un congreso universitario en Madrid</a:t>
            </a:r>
            <a:r>
              <a:rPr lang="es" sz="1150">
                <a:solidFill>
                  <a:srgbClr val="000000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 y pronunció en Estados Unidos una serie de conferencias sobre el desarrollo cultural estadounidense.</a:t>
            </a:r>
            <a:endParaRPr>
              <a:solidFill>
                <a:srgbClr val="000000"/>
              </a:solidFill>
            </a:endParaRPr>
          </a:p>
        </p:txBody>
      </p:sp>
      <p:sp>
        <p:nvSpPr>
          <p:cNvPr id="112" name="Google Shape;112;p18"/>
          <p:cNvSpPr txBox="1"/>
          <p:nvPr>
            <p:ph idx="1" type="subTitle"/>
          </p:nvPr>
        </p:nvSpPr>
        <p:spPr>
          <a:xfrm>
            <a:off x="304800" y="2626725"/>
            <a:ext cx="3704400" cy="926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Viaje a Europa y Estados Unidos</a:t>
            </a:r>
            <a:endParaRPr/>
          </a:p>
        </p:txBody>
      </p:sp>
      <p:pic>
        <p:nvPicPr>
          <p:cNvPr id="113" name="Google Shape;113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738875" y="1308500"/>
            <a:ext cx="2234300" cy="11855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4" name="Google Shape;114;p1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770223" y="3431973"/>
            <a:ext cx="2171600" cy="1445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5" name="Google Shape;115;p18">
            <a:hlinkClick action="ppaction://hlinksldjump" r:id="rId5"/>
          </p:cNvPr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7973175" y="4391300"/>
            <a:ext cx="1085850" cy="4857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19"/>
          <p:cNvSpPr txBox="1"/>
          <p:nvPr>
            <p:ph type="title"/>
          </p:nvPr>
        </p:nvSpPr>
        <p:spPr>
          <a:xfrm>
            <a:off x="0" y="656350"/>
            <a:ext cx="8520600" cy="62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Trayectoria</a:t>
            </a:r>
            <a:endParaRPr/>
          </a:p>
        </p:txBody>
      </p:sp>
      <p:sp>
        <p:nvSpPr>
          <p:cNvPr id="121" name="Google Shape;121;p19"/>
          <p:cNvSpPr txBox="1"/>
          <p:nvPr>
            <p:ph idx="1" type="body"/>
          </p:nvPr>
        </p:nvSpPr>
        <p:spPr>
          <a:xfrm>
            <a:off x="311700" y="1505700"/>
            <a:ext cx="3999900" cy="3076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solidFill>
                  <a:srgbClr val="000000"/>
                </a:solidFill>
              </a:rPr>
              <a:t>-1945: </a:t>
            </a:r>
            <a:r>
              <a:rPr lang="es" sz="1150">
                <a:solidFill>
                  <a:srgbClr val="000000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Gabriela Mistral recibió el </a:t>
            </a:r>
            <a:r>
              <a:rPr lang="es" sz="1150">
                <a:solidFill>
                  <a:srgbClr val="FF0000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Premio Nobel de Literatura</a:t>
            </a:r>
            <a:r>
              <a:rPr lang="es" sz="1150">
                <a:solidFill>
                  <a:srgbClr val="000000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, siendo la </a:t>
            </a:r>
            <a:r>
              <a:rPr lang="es" sz="1150">
                <a:solidFill>
                  <a:srgbClr val="FF0000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primera concesión</a:t>
            </a:r>
            <a:r>
              <a:rPr lang="es" sz="1150">
                <a:solidFill>
                  <a:srgbClr val="000000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 a una escritora en </a:t>
            </a:r>
            <a:r>
              <a:rPr lang="es" sz="1150">
                <a:solidFill>
                  <a:srgbClr val="FF0000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lengua española</a:t>
            </a:r>
            <a:r>
              <a:rPr lang="es" sz="1150">
                <a:solidFill>
                  <a:srgbClr val="000000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.</a:t>
            </a:r>
            <a:endParaRPr sz="1150">
              <a:solidFill>
                <a:srgbClr val="000000"/>
              </a:solidFill>
              <a:highlight>
                <a:srgbClr val="FFFFFF"/>
              </a:highlight>
              <a:latin typeface="Verdana"/>
              <a:ea typeface="Verdana"/>
              <a:cs typeface="Verdana"/>
              <a:sym typeface="Verdana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150">
              <a:solidFill>
                <a:srgbClr val="FF0000"/>
              </a:solidFill>
              <a:highlight>
                <a:srgbClr val="FFFFFF"/>
              </a:highlight>
              <a:latin typeface="Verdana"/>
              <a:ea typeface="Verdana"/>
              <a:cs typeface="Verdana"/>
              <a:sym typeface="Verdana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150">
              <a:solidFill>
                <a:srgbClr val="FF0000"/>
              </a:solidFill>
              <a:highlight>
                <a:srgbClr val="FFFFFF"/>
              </a:highlight>
              <a:latin typeface="Verdana"/>
              <a:ea typeface="Verdana"/>
              <a:cs typeface="Verdana"/>
              <a:sym typeface="Verdana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150">
              <a:solidFill>
                <a:srgbClr val="FF0000"/>
              </a:solidFill>
              <a:highlight>
                <a:srgbClr val="FFFFFF"/>
              </a:highlight>
              <a:latin typeface="Verdana"/>
              <a:ea typeface="Verdana"/>
              <a:cs typeface="Verdana"/>
              <a:sym typeface="Verdana"/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s" sz="1150">
                <a:solidFill>
                  <a:srgbClr val="000000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-1951:</a:t>
            </a:r>
            <a:r>
              <a:rPr lang="es" sz="1150">
                <a:solidFill>
                  <a:srgbClr val="FF0000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 Premio Nacional de Literatura de Chile</a:t>
            </a:r>
            <a:r>
              <a:rPr lang="es" sz="1150">
                <a:solidFill>
                  <a:srgbClr val="000000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.</a:t>
            </a:r>
            <a:endParaRPr sz="1150">
              <a:solidFill>
                <a:srgbClr val="000000"/>
              </a:solidFill>
              <a:highlight>
                <a:srgbClr val="FFFFFF"/>
              </a:highlight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22" name="Google Shape;122;p19"/>
          <p:cNvSpPr txBox="1"/>
          <p:nvPr>
            <p:ph idx="2" type="body"/>
          </p:nvPr>
        </p:nvSpPr>
        <p:spPr>
          <a:xfrm>
            <a:off x="4832400" y="1505700"/>
            <a:ext cx="3999900" cy="3076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just">
              <a:spcBef>
                <a:spcPts val="0"/>
              </a:spcBef>
              <a:spcAft>
                <a:spcPts val="1200"/>
              </a:spcAft>
              <a:buNone/>
            </a:pPr>
            <a:r>
              <a:rPr lang="es" sz="1150">
                <a:solidFill>
                  <a:srgbClr val="000000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Siguió su carrera diplomática y con ella sus numerosos viajes hasta </a:t>
            </a:r>
            <a:r>
              <a:rPr lang="es" sz="1150">
                <a:solidFill>
                  <a:srgbClr val="FF0000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su fallecimiento en Nueva York, en 1957</a:t>
            </a:r>
            <a:r>
              <a:rPr lang="es" sz="1150">
                <a:solidFill>
                  <a:srgbClr val="000000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.</a:t>
            </a:r>
            <a:endParaRPr>
              <a:solidFill>
                <a:srgbClr val="000000"/>
              </a:solidFill>
            </a:endParaRPr>
          </a:p>
        </p:txBody>
      </p:sp>
      <p:sp>
        <p:nvSpPr>
          <p:cNvPr id="123" name="Google Shape;123;p19"/>
          <p:cNvSpPr/>
          <p:nvPr/>
        </p:nvSpPr>
        <p:spPr>
          <a:xfrm>
            <a:off x="7241100" y="273850"/>
            <a:ext cx="1591200" cy="688200"/>
          </a:xfrm>
          <a:prstGeom prst="wedgeEllipseCallout">
            <a:avLst>
              <a:gd fmla="val -20833" name="adj1"/>
              <a:gd fmla="val 6250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solidFill>
                  <a:srgbClr val="FFFFFF"/>
                </a:solidFill>
              </a:rPr>
              <a:t>Último trayecto</a:t>
            </a:r>
            <a:endParaRPr>
              <a:solidFill>
                <a:srgbClr val="FFFFFF"/>
              </a:solidFill>
            </a:endParaRPr>
          </a:p>
        </p:txBody>
      </p:sp>
      <p:pic>
        <p:nvPicPr>
          <p:cNvPr id="124" name="Google Shape;124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15675" y="2292274"/>
            <a:ext cx="1323500" cy="8775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25" name="Google Shape;125;p1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15675" y="3689100"/>
            <a:ext cx="1323500" cy="1158063"/>
          </a:xfrm>
          <a:prstGeom prst="rect">
            <a:avLst/>
          </a:prstGeom>
          <a:noFill/>
          <a:ln>
            <a:noFill/>
          </a:ln>
        </p:spPr>
      </p:pic>
      <p:pic>
        <p:nvPicPr>
          <p:cNvPr id="126" name="Google Shape;126;p19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137813" y="2292278"/>
            <a:ext cx="3389075" cy="2104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27" name="Google Shape;127;p19">
            <a:hlinkClick action="ppaction://hlinksldjump" r:id="rId6"/>
          </p:cNvPr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7997175" y="4495600"/>
            <a:ext cx="785818" cy="3515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20"/>
          <p:cNvSpPr txBox="1"/>
          <p:nvPr>
            <p:ph type="title"/>
          </p:nvPr>
        </p:nvSpPr>
        <p:spPr>
          <a:xfrm>
            <a:off x="311725" y="500925"/>
            <a:ext cx="8520600" cy="62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Obras recordadas</a:t>
            </a:r>
            <a:endParaRPr/>
          </a:p>
        </p:txBody>
      </p:sp>
      <p:sp>
        <p:nvSpPr>
          <p:cNvPr id="133" name="Google Shape;133;p20"/>
          <p:cNvSpPr txBox="1"/>
          <p:nvPr/>
        </p:nvSpPr>
        <p:spPr>
          <a:xfrm>
            <a:off x="311725" y="1628175"/>
            <a:ext cx="4787400" cy="1748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s" sz="1100">
                <a:solidFill>
                  <a:srgbClr val="202124"/>
                </a:solidFill>
                <a:highlight>
                  <a:srgbClr val="FFFFFF"/>
                </a:highlight>
              </a:rPr>
              <a:t>Sus textos más conocidos son:</a:t>
            </a:r>
            <a:endParaRPr sz="1100">
              <a:solidFill>
                <a:srgbClr val="202124"/>
              </a:solidFill>
              <a:highlight>
                <a:srgbClr val="FFFFFF"/>
              </a:highlight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s" sz="1100">
                <a:solidFill>
                  <a:srgbClr val="202124"/>
                </a:solidFill>
                <a:highlight>
                  <a:srgbClr val="FFFFFF"/>
                </a:highlight>
              </a:rPr>
              <a:t>-</a:t>
            </a:r>
            <a:r>
              <a:rPr lang="es" sz="1100">
                <a:solidFill>
                  <a:srgbClr val="FF0000"/>
                </a:solidFill>
                <a:highlight>
                  <a:srgbClr val="FFFFFF"/>
                </a:highlight>
              </a:rPr>
              <a:t>Desolación </a:t>
            </a:r>
            <a:r>
              <a:rPr lang="es" sz="1100">
                <a:solidFill>
                  <a:srgbClr val="202124"/>
                </a:solidFill>
                <a:highlight>
                  <a:srgbClr val="FFFFFF"/>
                </a:highlight>
              </a:rPr>
              <a:t>(Nueva York, 1922)</a:t>
            </a:r>
            <a:endParaRPr sz="1100">
              <a:solidFill>
                <a:srgbClr val="202124"/>
              </a:solidFill>
              <a:highlight>
                <a:srgbClr val="FFFFFF"/>
              </a:highlight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s" sz="1100">
                <a:solidFill>
                  <a:srgbClr val="202124"/>
                </a:solidFill>
                <a:highlight>
                  <a:srgbClr val="FFFFFF"/>
                </a:highlight>
              </a:rPr>
              <a:t>-</a:t>
            </a:r>
            <a:r>
              <a:rPr lang="es" sz="1100">
                <a:solidFill>
                  <a:srgbClr val="FF0000"/>
                </a:solidFill>
                <a:highlight>
                  <a:srgbClr val="FFFFFF"/>
                </a:highlight>
              </a:rPr>
              <a:t>Ternura</a:t>
            </a:r>
            <a:r>
              <a:rPr lang="es" sz="1100">
                <a:solidFill>
                  <a:srgbClr val="202124"/>
                </a:solidFill>
                <a:highlight>
                  <a:srgbClr val="FFFFFF"/>
                </a:highlight>
              </a:rPr>
              <a:t> (Madrid, 1924)</a:t>
            </a:r>
            <a:endParaRPr sz="1100">
              <a:solidFill>
                <a:srgbClr val="202124"/>
              </a:solidFill>
              <a:highlight>
                <a:srgbClr val="FFFFFF"/>
              </a:highlight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s" sz="1100">
                <a:solidFill>
                  <a:srgbClr val="202124"/>
                </a:solidFill>
                <a:highlight>
                  <a:srgbClr val="FFFFFF"/>
                </a:highlight>
              </a:rPr>
              <a:t>-</a:t>
            </a:r>
            <a:r>
              <a:rPr lang="es" sz="1100">
                <a:solidFill>
                  <a:srgbClr val="FF0000"/>
                </a:solidFill>
                <a:highlight>
                  <a:srgbClr val="FFFFFF"/>
                </a:highlight>
              </a:rPr>
              <a:t>Tala</a:t>
            </a:r>
            <a:r>
              <a:rPr lang="es" sz="1100">
                <a:solidFill>
                  <a:srgbClr val="202124"/>
                </a:solidFill>
                <a:highlight>
                  <a:srgbClr val="FFFFFF"/>
                </a:highlight>
              </a:rPr>
              <a:t> (Buenos Aires, 1938)</a:t>
            </a:r>
            <a:endParaRPr sz="1100">
              <a:solidFill>
                <a:srgbClr val="202124"/>
              </a:solidFill>
              <a:highlight>
                <a:srgbClr val="FFFFFF"/>
              </a:highlight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es" sz="1100">
                <a:solidFill>
                  <a:srgbClr val="202124"/>
                </a:solidFill>
                <a:highlight>
                  <a:srgbClr val="FFFFFF"/>
                </a:highlight>
              </a:rPr>
              <a:t>-</a:t>
            </a:r>
            <a:r>
              <a:rPr lang="es" sz="1100">
                <a:solidFill>
                  <a:srgbClr val="FF0000"/>
                </a:solidFill>
                <a:highlight>
                  <a:srgbClr val="FFFFFF"/>
                </a:highlight>
              </a:rPr>
              <a:t>Lagar </a:t>
            </a:r>
            <a:r>
              <a:rPr lang="es" sz="1100">
                <a:solidFill>
                  <a:srgbClr val="202124"/>
                </a:solidFill>
                <a:highlight>
                  <a:srgbClr val="FFFFFF"/>
                </a:highlight>
              </a:rPr>
              <a:t>(Santiago de Chile, 1954).</a:t>
            </a:r>
            <a:endParaRPr sz="1100">
              <a:solidFill>
                <a:srgbClr val="202124"/>
              </a:solidFill>
              <a:highlight>
                <a:srgbClr val="FFFFFF"/>
              </a:highlight>
            </a:endParaRPr>
          </a:p>
        </p:txBody>
      </p:sp>
      <p:pic>
        <p:nvPicPr>
          <p:cNvPr id="134" name="Google Shape;134;p20">
            <a:hlinkClick action="ppaction://hlinksldjump"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560550" y="4363125"/>
            <a:ext cx="1085850" cy="4857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21"/>
          <p:cNvSpPr txBox="1"/>
          <p:nvPr>
            <p:ph type="title"/>
          </p:nvPr>
        </p:nvSpPr>
        <p:spPr>
          <a:xfrm>
            <a:off x="311725" y="500925"/>
            <a:ext cx="8520600" cy="62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Webgrafía</a:t>
            </a:r>
            <a:endParaRPr/>
          </a:p>
        </p:txBody>
      </p:sp>
      <p:sp>
        <p:nvSpPr>
          <p:cNvPr id="140" name="Google Shape;140;p21"/>
          <p:cNvSpPr txBox="1"/>
          <p:nvPr/>
        </p:nvSpPr>
        <p:spPr>
          <a:xfrm>
            <a:off x="311725" y="1539350"/>
            <a:ext cx="4017600" cy="1440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s" sz="1100" u="sng">
                <a:solidFill>
                  <a:schemeClr val="hlink"/>
                </a:solidFill>
                <a:highlight>
                  <a:srgbClr val="FFFFFF"/>
                </a:highlight>
                <a:hlinkClick r:id="rId3"/>
              </a:rPr>
              <a:t>https://www.biografiasyvidas.com/biografia/m/mistral.htm</a:t>
            </a:r>
            <a:endParaRPr sz="1100" u="sng">
              <a:solidFill>
                <a:schemeClr val="hlink"/>
              </a:solidFill>
              <a:highlight>
                <a:srgbClr val="FFFFFF"/>
              </a:highlight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s" sz="1100" u="sng">
                <a:solidFill>
                  <a:schemeClr val="hlink"/>
                </a:solidFill>
                <a:highlight>
                  <a:srgbClr val="FFFFFF"/>
                </a:highlight>
                <a:hlinkClick r:id="rId4"/>
              </a:rPr>
              <a:t>https://es.wikipedia.org/wiki/Gabriela_Mistral</a:t>
            </a:r>
            <a:endParaRPr sz="1100" u="sng">
              <a:solidFill>
                <a:schemeClr val="hlink"/>
              </a:solidFill>
              <a:highlight>
                <a:srgbClr val="FFFFFF"/>
              </a:highlight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es" sz="1100" u="sng">
                <a:solidFill>
                  <a:schemeClr val="hlink"/>
                </a:solidFill>
                <a:highlight>
                  <a:srgbClr val="FFFFFF"/>
                </a:highlight>
                <a:hlinkClick r:id="rId5"/>
              </a:rPr>
              <a:t>http://dialogo.ugr.es/contenidos/nobel/nb-mistral.htm#:~:text=Sus%20textos%20m%C3%A1s%20conocidos%20son,Santiago%20de%20Chile%2C%201954</a:t>
            </a:r>
            <a:r>
              <a:rPr lang="es" sz="1100">
                <a:solidFill>
                  <a:srgbClr val="202124"/>
                </a:solidFill>
                <a:highlight>
                  <a:srgbClr val="FFFFFF"/>
                </a:highlight>
              </a:rPr>
              <a:t>).</a:t>
            </a:r>
            <a:endParaRPr sz="1100">
              <a:solidFill>
                <a:srgbClr val="202124"/>
              </a:solidFill>
              <a:highlight>
                <a:srgbClr val="FFFFFF"/>
              </a:highlight>
            </a:endParaRPr>
          </a:p>
        </p:txBody>
      </p:sp>
      <p:pic>
        <p:nvPicPr>
          <p:cNvPr id="141" name="Google Shape;141;p21">
            <a:hlinkClick action="ppaction://hlinksldjump" r:id="rId6"/>
          </p:cNvPr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7686350" y="4331275"/>
            <a:ext cx="1085850" cy="4857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Paradigm">
  <a:themeElements>
    <a:clrScheme name="Paradigm">
      <a:dk1>
        <a:srgbClr val="31394D"/>
      </a:dk1>
      <a:lt1>
        <a:srgbClr val="FFFFFF"/>
      </a:lt1>
      <a:dk2>
        <a:srgbClr val="666666"/>
      </a:dk2>
      <a:lt2>
        <a:srgbClr val="626B73"/>
      </a:lt2>
      <a:accent1>
        <a:srgbClr val="002F4A"/>
      </a:accent1>
      <a:accent2>
        <a:srgbClr val="D9C4B1"/>
      </a:accent2>
      <a:accent3>
        <a:srgbClr val="EDE3DA"/>
      </a:accent3>
      <a:accent4>
        <a:srgbClr val="B85741"/>
      </a:accent4>
      <a:accent5>
        <a:srgbClr val="009384"/>
      </a:accent5>
      <a:accent6>
        <a:srgbClr val="D0F6FF"/>
      </a:accent6>
      <a:hlink>
        <a:srgbClr val="009384"/>
      </a:hlink>
      <a:folHlink>
        <a:srgbClr val="00938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672550</vt:lpwstr>
  </property>
  <property fmtid="{D5CDD505-2E9C-101B-9397-08002B2CF9AE}" name="NXPowerLiteSettings" pid="3">
    <vt:lpwstr>C700052003A000</vt:lpwstr>
  </property>
  <property fmtid="{D5CDD505-2E9C-101B-9397-08002B2CF9AE}" name="NXPowerLiteVersion" pid="4">
    <vt:lpwstr>D9.0.4</vt:lpwstr>
  </property>
</Properties>
</file>