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Roboto"/>
      <p:regular r:id="rId18"/>
      <p:bold r:id="rId19"/>
      <p:italic r:id="rId20"/>
      <p:boldItalic r:id="rId21"/>
    </p:embeddedFont>
    <p:embeddedFont>
      <p:font typeface="Source Sans Pr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22" Type="http://schemas.openxmlformats.org/officeDocument/2006/relationships/font" Target="fonts/SourceSansPro-regular.fntdata"/><Relationship Id="rId21" Type="http://schemas.openxmlformats.org/officeDocument/2006/relationships/font" Target="fonts/Roboto-boldItalic.fntdata"/><Relationship Id="rId24" Type="http://schemas.openxmlformats.org/officeDocument/2006/relationships/font" Target="fonts/SourceSansPro-italic.fntdata"/><Relationship Id="rId23" Type="http://schemas.openxmlformats.org/officeDocument/2006/relationships/font" Target="fonts/SourceSans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SourceSans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19" Type="http://schemas.openxmlformats.org/officeDocument/2006/relationships/font" Target="fonts/Roboto-bold.fntdata"/><Relationship Id="rId1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7b7a0f501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7b7a0f501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7b7a0f501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7b7a0f501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7b7a0f501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7b7a0f501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7b7a0f501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7b7a0f501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7f1ba026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7f1ba026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7f1ba026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7f1ba026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7f1ba026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c7f1ba026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6.xml"/><Relationship Id="rId4" Type="http://schemas.openxmlformats.org/officeDocument/2006/relationships/slide" Target="/ppt/slides/slide7.xml"/><Relationship Id="rId5" Type="http://schemas.openxmlformats.org/officeDocument/2006/relationships/slide" Target="/ppt/slides/slide7.xml"/><Relationship Id="rId6" Type="http://schemas.openxmlformats.org/officeDocument/2006/relationships/slide" Target="/ppt/slides/slide3.xml"/><Relationship Id="rId7" Type="http://schemas.openxmlformats.org/officeDocument/2006/relationships/slide" Target="/ppt/slides/slide4.xml"/><Relationship Id="rId8" Type="http://schemas.openxmlformats.org/officeDocument/2006/relationships/slide" Target="/ppt/slides/slide5.xml"/></Relationships>
</file>

<file path=ppt/slides/_rels/slide3.xml.rels><?xml version="1.0" encoding="UTF-8" standalone="yes" 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6.jpeg" Type="http://schemas.openxmlformats.org/officeDocument/2006/relationships/image"/><Relationship Id="rId6" Target="../media/image5.jpeg" Type="http://schemas.openxmlformats.org/officeDocument/2006/relationships/image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 ?><Relationships xmlns="http://schemas.openxmlformats.org/package/2006/relationships"><Relationship Id="rId1" Target="../slideLayouts/slideLayout8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9.jpeg" Type="http://schemas.openxmlformats.org/officeDocument/2006/relationships/image"/><Relationship Id="rId4" Target="../media/image10.jpeg" Type="http://schemas.openxmlformats.org/officeDocument/2006/relationships/image"/><Relationship Id="rId5" Target="../media/image7.jpeg" Type="http://schemas.openxmlformats.org/officeDocument/2006/relationships/image"/><Relationship Id="rId6" Target="../media/image8.jpeg" Type="http://schemas.openxmlformats.org/officeDocument/2006/relationships/image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bing.com/aclick?ld=e8g20rGn_WIXFYroIj3JcF0zVUCUwwrFouw4BsEekeCjWxrsrI2HioU64Ia6jgCLUPlK7lMF1mERfhbclbMBknIy9X6OcLe48KSW_-NwDyFfulD9g5rFItD58ZS05pMExkwYCSkNnJWSJaBHAdPmAhkuUanBzgyYt4ZcLUe4XJBHYij5z8z0Ya2-GKVAPTtMq36nQG8g&amp;u=aHR0cHMlM2ElMmYlMmZ3d3cuY2FzYWRlbGxpYnJvLmNvbSUyZiUzZnV0bV9zb3VyY2UlM2RCaW5nJTI2dXRtX21lZGl1bSUzZGNwYyUyNnV0bV9jYW1wYWlnbiUzZGdlbmVyYWwlMjZ1dG1fY29udGVudCUzZDE1MyUyNm1zY2xraWQlM2QyNGZlZDg0OGRkYTUxODYzYmUwN2I4MjQ5ZWM4MmZlNg&amp;rlid=24fed848dda51863be07b8249ec82fe6&amp;ntb=1" TargetMode="External"/><Relationship Id="rId4" Type="http://schemas.openxmlformats.org/officeDocument/2006/relationships/hyperlink" Target="https://es.wikipedia.org/wiki/Pamela_Lyndon_Travers" TargetMode="External"/><Relationship Id="rId5" Type="http://schemas.openxmlformats.org/officeDocument/2006/relationships/hyperlink" Target="https://www.nacion.com/revista-dominical/pagina-negra-pamela-lyndon-travers-la-madre-de/BAAM4H76Q5HDNAJIYOENQ32UVE/story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/>
              <a:t>PAMELA LYNDON TRAVERS</a:t>
            </a:r>
            <a:endParaRPr sz="48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</a:t>
            </a:r>
            <a:r>
              <a:rPr lang="es"/>
              <a:t>When I write it’s more a process of listening.“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21725" y="3854625"/>
            <a:ext cx="3500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Alumna: Daniela Valle Rodríguez.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Clase y grupo: 1º Bach A, subgrupo 2.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Asignatura: T.I.C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Fecha: 26/03/21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572000" y="2859900"/>
            <a:ext cx="2075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0100" y="2751475"/>
            <a:ext cx="1544569" cy="223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195800" y="724200"/>
            <a:ext cx="4045200" cy="79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ÍNDICE:</a:t>
            </a:r>
            <a:endParaRPr/>
          </a:p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u="sng">
                <a:solidFill>
                  <a:schemeClr val="hlink"/>
                </a:solidFill>
                <a:hlinkClick action="ppaction://hlinksldjump" r:id="rId3"/>
              </a:rPr>
              <a:t>Diapositiva 6</a:t>
            </a:r>
            <a:endParaRPr sz="3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3000" u="sng">
                <a:solidFill>
                  <a:schemeClr val="hlink"/>
                </a:solidFill>
                <a:hlinkClick action="ppaction://hlinksldjump" r:id="rId4"/>
              </a:rPr>
              <a:t>Diapositiv</a:t>
            </a:r>
            <a:r>
              <a:rPr lang="es" u="sng">
                <a:solidFill>
                  <a:schemeClr val="hlink"/>
                </a:solidFill>
                <a:hlinkClick action="ppaction://hlinksldjump" r:id="rId5"/>
              </a:rPr>
              <a:t>A7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236800" y="1741549"/>
            <a:ext cx="4045200" cy="23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u="sng">
                <a:solidFill>
                  <a:schemeClr val="hlink"/>
                </a:solidFill>
                <a:hlinkClick action="ppaction://hlinksldjump" r:id="rId6"/>
              </a:rPr>
              <a:t>Diapositiva 3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u="sng">
                <a:solidFill>
                  <a:schemeClr val="hlink"/>
                </a:solidFill>
                <a:hlinkClick action="ppaction://hlinksldjump" r:id="rId7"/>
              </a:rPr>
              <a:t>Diapositiva 4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u="sng">
                <a:solidFill>
                  <a:schemeClr val="hlink"/>
                </a:solidFill>
                <a:hlinkClick action="ppaction://hlinksldjump" r:id="rId8"/>
              </a:rPr>
              <a:t>Diapositiva 5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490250" y="5912600"/>
            <a:ext cx="5468700" cy="336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  <p:sp>
        <p:nvSpPr>
          <p:cNvPr id="75" name="Google Shape;75;p15"/>
          <p:cNvSpPr txBox="1"/>
          <p:nvPr/>
        </p:nvSpPr>
        <p:spPr>
          <a:xfrm>
            <a:off x="490250" y="404225"/>
            <a:ext cx="3568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" sz="3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BIOGRAFÍA:</a:t>
            </a:r>
            <a:endParaRPr b="1" i="1" sz="30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6169325" y="1329525"/>
            <a:ext cx="2658900" cy="32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9325" y="1254500"/>
            <a:ext cx="2775681" cy="32877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321600" y="1297550"/>
            <a:ext cx="55956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Pamela Lyndon Travesr, fue una escritora, actriz y periodista británica, nacida en Australia, creadora de la famosa niñera de ficción Mary Poppins en el libro del mismo nombre. En 1924 se mudó a Inglaterra, donde escribió bajo el seudónimo de P.L. Travers. En 1933, comenzó a escribir su serie de novelas infantiles acerca de la mística y mágica niñera Mary Poppins. Durante la Segunda Guerra Mundial, mientras trabajaba para el Ministerio de Información Británico, Travers viajó a Nueva York, donde Walt Disney contactó con ella para que le vendiera los derechos de Mary Poppins a Disney Studios, para usar el personaje en una película.</a:t>
            </a:r>
            <a:endParaRPr sz="1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ctrTitle"/>
          </p:nvPr>
        </p:nvSpPr>
        <p:spPr>
          <a:xfrm>
            <a:off x="485875" y="264475"/>
            <a:ext cx="8183700" cy="86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FAMILIA, ÁRBOL GENEALÓGICO.</a:t>
            </a:r>
            <a:endParaRPr/>
          </a:p>
        </p:txBody>
      </p:sp>
      <p:sp>
        <p:nvSpPr>
          <p:cNvPr id="84" name="Google Shape;84;p16"/>
          <p:cNvSpPr txBox="1"/>
          <p:nvPr>
            <p:ph idx="1" type="subTitle"/>
          </p:nvPr>
        </p:nvSpPr>
        <p:spPr>
          <a:xfrm>
            <a:off x="480150" y="65609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1970350" y="1377350"/>
            <a:ext cx="1673700" cy="4689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4705875" y="1377350"/>
            <a:ext cx="1673700" cy="4689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2147200" y="1304000"/>
            <a:ext cx="132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Travers Robert Goff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782425" y="1304000"/>
            <a:ext cx="1415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Margarent Agnes Goff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89" name="Google Shape;89;p16"/>
          <p:cNvCxnSpPr/>
          <p:nvPr/>
        </p:nvCxnSpPr>
        <p:spPr>
          <a:xfrm>
            <a:off x="2300050" y="5452200"/>
            <a:ext cx="1344000" cy="462000"/>
          </a:xfrm>
          <a:prstGeom prst="bentConnector3">
            <a:avLst>
              <a:gd fmla="val 4306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6"/>
          <p:cNvCxnSpPr/>
          <p:nvPr/>
        </p:nvCxnSpPr>
        <p:spPr>
          <a:xfrm flipH="1" rot="-5400000">
            <a:off x="2831250" y="1874900"/>
            <a:ext cx="793800" cy="7365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6"/>
          <p:cNvCxnSpPr/>
          <p:nvPr/>
        </p:nvCxnSpPr>
        <p:spPr>
          <a:xfrm flipH="1">
            <a:off x="3964600" y="5624125"/>
            <a:ext cx="741300" cy="2487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6"/>
          <p:cNvCxnSpPr/>
          <p:nvPr/>
        </p:nvCxnSpPr>
        <p:spPr>
          <a:xfrm rot="5400000">
            <a:off x="4706075" y="1855700"/>
            <a:ext cx="812700" cy="7938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6"/>
          <p:cNvSpPr/>
          <p:nvPr/>
        </p:nvSpPr>
        <p:spPr>
          <a:xfrm>
            <a:off x="3309450" y="2658950"/>
            <a:ext cx="1673700" cy="4620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3275850" y="2582150"/>
            <a:ext cx="1578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Pamela Lyndon Travers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95" name="Google Shape;95;p16"/>
          <p:cNvCxnSpPr/>
          <p:nvPr/>
        </p:nvCxnSpPr>
        <p:spPr>
          <a:xfrm>
            <a:off x="4191450" y="3120950"/>
            <a:ext cx="5100" cy="48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6" name="Google Shape;96;p16"/>
          <p:cNvSpPr/>
          <p:nvPr/>
        </p:nvSpPr>
        <p:spPr>
          <a:xfrm>
            <a:off x="3357150" y="3612225"/>
            <a:ext cx="1673700" cy="4620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3452900" y="3672900"/>
            <a:ext cx="1344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Camilus Travres</a:t>
            </a:r>
            <a:endParaRPr sz="12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459125" y="1692975"/>
            <a:ext cx="1023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425" y="1032500"/>
            <a:ext cx="692900" cy="991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6762350" y="1329525"/>
            <a:ext cx="870300" cy="5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2575" y="1214900"/>
            <a:ext cx="793800" cy="79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5509350" y="2783375"/>
            <a:ext cx="927900" cy="7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3" name="Google Shape;10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96275" y="2421438"/>
            <a:ext cx="692900" cy="93703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6"/>
          <p:cNvSpPr txBox="1"/>
          <p:nvPr/>
        </p:nvSpPr>
        <p:spPr>
          <a:xfrm>
            <a:off x="985175" y="2821625"/>
            <a:ext cx="1415700" cy="9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32050" y="3436875"/>
            <a:ext cx="1143799" cy="81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86775" y="5385300"/>
            <a:ext cx="4081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7"/>
          <p:cNvGrpSpPr/>
          <p:nvPr/>
        </p:nvGrpSpPr>
        <p:grpSpPr>
          <a:xfrm>
            <a:off x="4513724" y="2807191"/>
            <a:ext cx="2281028" cy="786584"/>
            <a:chOff x="4526674" y="2800065"/>
            <a:chExt cx="2281028" cy="786584"/>
          </a:xfrm>
        </p:grpSpPr>
        <p:sp>
          <p:nvSpPr>
            <p:cNvPr id="112" name="Google Shape;112;p17"/>
            <p:cNvSpPr/>
            <p:nvPr/>
          </p:nvSpPr>
          <p:spPr>
            <a:xfrm>
              <a:off x="4849302" y="3079475"/>
              <a:ext cx="1958400" cy="133500"/>
            </a:xfrm>
            <a:prstGeom prst="rect">
              <a:avLst/>
            </a:prstGeom>
            <a:solidFill>
              <a:srgbClr val="0E94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3" name="Google Shape;113;p17"/>
            <p:cNvGrpSpPr/>
            <p:nvPr/>
          </p:nvGrpSpPr>
          <p:grpSpPr>
            <a:xfrm>
              <a:off x="4526674" y="2800065"/>
              <a:ext cx="919200" cy="786584"/>
              <a:chOff x="4526674" y="2800065"/>
              <a:chExt cx="919200" cy="786584"/>
            </a:xfrm>
          </p:grpSpPr>
          <p:grpSp>
            <p:nvGrpSpPr>
              <p:cNvPr id="114" name="Google Shape;114;p17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15" name="Google Shape;115;p17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16" name="Google Shape;116;p17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7" name="Google Shape;117;p17"/>
              <p:cNvSpPr txBox="1"/>
              <p:nvPr/>
            </p:nvSpPr>
            <p:spPr>
              <a:xfrm>
                <a:off x="4526674" y="3215249"/>
                <a:ext cx="9192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s" sz="12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Siglo xx</a:t>
                </a:r>
                <a:endParaRPr b="1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18" name="Google Shape;118;p17"/>
          <p:cNvGrpSpPr/>
          <p:nvPr/>
        </p:nvGrpSpPr>
        <p:grpSpPr>
          <a:xfrm>
            <a:off x="483041" y="1864926"/>
            <a:ext cx="2580731" cy="1728863"/>
            <a:chOff x="495991" y="1857800"/>
            <a:chExt cx="2580731" cy="1728863"/>
          </a:xfrm>
        </p:grpSpPr>
        <p:sp>
          <p:nvSpPr>
            <p:cNvPr id="119" name="Google Shape;119;p17"/>
            <p:cNvSpPr/>
            <p:nvPr/>
          </p:nvSpPr>
          <p:spPr>
            <a:xfrm>
              <a:off x="932600" y="3079475"/>
              <a:ext cx="1958400" cy="133500"/>
            </a:xfrm>
            <a:prstGeom prst="rect">
              <a:avLst/>
            </a:prstGeom>
            <a:solidFill>
              <a:srgbClr val="0E94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" name="Google Shape;120;p17"/>
            <p:cNvGrpSpPr/>
            <p:nvPr/>
          </p:nvGrpSpPr>
          <p:grpSpPr>
            <a:xfrm>
              <a:off x="495991" y="1857800"/>
              <a:ext cx="2580731" cy="1728863"/>
              <a:chOff x="495991" y="1857800"/>
              <a:chExt cx="2580731" cy="1728863"/>
            </a:xfrm>
          </p:grpSpPr>
          <p:sp>
            <p:nvSpPr>
              <p:cNvPr id="121" name="Google Shape;121;p17"/>
              <p:cNvSpPr txBox="1"/>
              <p:nvPr/>
            </p:nvSpPr>
            <p:spPr>
              <a:xfrm>
                <a:off x="495991" y="3215263"/>
                <a:ext cx="8712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s" sz="12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Siglo XX</a:t>
                </a:r>
                <a:endParaRPr b="1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22" name="Google Shape;122;p17"/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23" name="Google Shape;123;p17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24" name="Google Shape;124;p17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25" name="Google Shape;125;p17"/>
              <p:cNvSpPr txBox="1"/>
              <p:nvPr/>
            </p:nvSpPr>
            <p:spPr>
              <a:xfrm>
                <a:off x="823122" y="185780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" sz="8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MARY POPPINS-1934</a:t>
                </a:r>
                <a:endParaRPr b="1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800"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" sz="11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Publicado en Londres en 1934, Mary Poppins fue el primer éxito literario de Travers.</a:t>
                </a:r>
                <a:endParaRPr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26" name="Google Shape;126;p17"/>
          <p:cNvGrpSpPr/>
          <p:nvPr/>
        </p:nvGrpSpPr>
        <p:grpSpPr>
          <a:xfrm>
            <a:off x="2579595" y="2035026"/>
            <a:ext cx="4611480" cy="1463392"/>
            <a:chOff x="2592545" y="2027900"/>
            <a:chExt cx="4611480" cy="1463392"/>
          </a:xfrm>
        </p:grpSpPr>
        <p:sp>
          <p:nvSpPr>
            <p:cNvPr id="127" name="Google Shape;127;p17"/>
            <p:cNvSpPr/>
            <p:nvPr/>
          </p:nvSpPr>
          <p:spPr>
            <a:xfrm>
              <a:off x="2890952" y="3079475"/>
              <a:ext cx="1958400" cy="133500"/>
            </a:xfrm>
            <a:prstGeom prst="rect">
              <a:avLst/>
            </a:prstGeom>
            <a:solidFill>
              <a:srgbClr val="0856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8" name="Google Shape;128;p17"/>
            <p:cNvGrpSpPr/>
            <p:nvPr/>
          </p:nvGrpSpPr>
          <p:grpSpPr>
            <a:xfrm>
              <a:off x="2592545" y="2027900"/>
              <a:ext cx="4611480" cy="1463392"/>
              <a:chOff x="2592545" y="2027900"/>
              <a:chExt cx="4611480" cy="1463392"/>
            </a:xfrm>
          </p:grpSpPr>
          <p:sp>
            <p:nvSpPr>
              <p:cNvPr id="129" name="Google Shape;129;p17"/>
              <p:cNvSpPr txBox="1"/>
              <p:nvPr/>
            </p:nvSpPr>
            <p:spPr>
              <a:xfrm>
                <a:off x="2592545" y="2702596"/>
                <a:ext cx="7458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b="1" lang="es" sz="12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Siglo x</a:t>
                </a:r>
                <a:r>
                  <a:rPr b="1" lang="es" sz="12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X</a:t>
                </a:r>
                <a:endParaRPr b="1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30" name="Google Shape;130;p17"/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31" name="Google Shape;131;p17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sp>
              <p:nvSpPr>
                <p:cNvPr id="132" name="Google Shape;132;p17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33" name="Google Shape;133;p17"/>
              <p:cNvSpPr txBox="1"/>
              <p:nvPr/>
            </p:nvSpPr>
            <p:spPr>
              <a:xfrm>
                <a:off x="4950425" y="202790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27058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100"/>
                  <a:buFont typeface="Arial"/>
                  <a:buNone/>
                </a:pPr>
                <a:r>
                  <a:rPr b="1" lang="es" sz="700">
                    <a:solidFill>
                      <a:srgbClr val="FFFFFF"/>
                    </a:solidFill>
                  </a:rPr>
                  <a:t>LA VOLPE ALLA MANGIOTA-1962</a:t>
                </a:r>
                <a:endParaRPr b="1" sz="700">
                  <a:solidFill>
                    <a:srgbClr val="FFFFFF"/>
                  </a:solidFill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800"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" sz="11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Un cuento de hadas navideño" es el subtítulo de "El Zorro en el Pesebre</a:t>
                </a:r>
                <a:endParaRPr b="1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134" name="Google Shape;134;p17"/>
          <p:cNvSpPr txBox="1"/>
          <p:nvPr/>
        </p:nvSpPr>
        <p:spPr>
          <a:xfrm>
            <a:off x="2926850" y="3634650"/>
            <a:ext cx="1731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9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VUELVE mARY POPPINS-1935</a:t>
            </a:r>
            <a:endParaRPr b="1" sz="9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FFFFFF"/>
                </a:solidFill>
              </a:rPr>
              <a:t>a familia Banks en un espacio donde realidad y fantasía se entremezclan y en el que, para deleite de los hermanos Jane y Michael, las cosas más insospechadas pueden ocurrir.</a:t>
            </a:r>
            <a:endParaRPr b="1" sz="8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832150" y="420850"/>
            <a:ext cx="650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ALGUNA DE SUS OBRAS:</a:t>
            </a:r>
            <a:endParaRPr b="1" sz="26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/>
          <p:nvPr>
            <p:ph type="title"/>
          </p:nvPr>
        </p:nvSpPr>
        <p:spPr>
          <a:xfrm>
            <a:off x="179425" y="215650"/>
            <a:ext cx="4045200" cy="70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PORTADAS DE SUS OBRAS:</a:t>
            </a:r>
            <a:endParaRPr sz="2400"/>
          </a:p>
        </p:txBody>
      </p:sp>
      <p:sp>
        <p:nvSpPr>
          <p:cNvPr id="141" name="Google Shape;141;p18"/>
          <p:cNvSpPr txBox="1"/>
          <p:nvPr>
            <p:ph idx="1" type="subTitle"/>
          </p:nvPr>
        </p:nvSpPr>
        <p:spPr>
          <a:xfrm>
            <a:off x="179425" y="918249"/>
            <a:ext cx="41313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U</a:t>
            </a:r>
            <a:endParaRPr/>
          </a:p>
        </p:txBody>
      </p:sp>
      <p:sp>
        <p:nvSpPr>
          <p:cNvPr id="142" name="Google Shape;142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U</a:t>
            </a:r>
            <a:endParaRPr/>
          </a:p>
        </p:txBody>
      </p:sp>
      <p:pic>
        <p:nvPicPr>
          <p:cNvPr id="143" name="Google Shape;14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25" y="918254"/>
            <a:ext cx="1508875" cy="240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21775" y="970350"/>
            <a:ext cx="1602850" cy="229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39500" y="724200"/>
            <a:ext cx="1602850" cy="248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42200" y="817700"/>
            <a:ext cx="1602850" cy="2339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WEBGRAFÍA:</a:t>
            </a:r>
            <a:endParaRPr/>
          </a:p>
        </p:txBody>
      </p:sp>
      <p:sp>
        <p:nvSpPr>
          <p:cNvPr id="152" name="Google Shape;152;p19"/>
          <p:cNvSpPr txBox="1"/>
          <p:nvPr>
            <p:ph idx="1" type="subTitle"/>
          </p:nvPr>
        </p:nvSpPr>
        <p:spPr>
          <a:xfrm>
            <a:off x="485875" y="2258125"/>
            <a:ext cx="8072700" cy="23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473" u="sng">
                <a:solidFill>
                  <a:schemeClr val="hlink"/>
                </a:solidFill>
                <a:hlinkClick r:id="rId3"/>
              </a:rPr>
              <a:t>https://www.bing.com/aclick?ld=e8g20rGn_WIXFYroIj3JcF0zVUCUwwrFouw4BsEekeCjWxrsrI2HioU64Ia6jgCLUPlK7lMF1mERfhbclbMBknIy9X6OcLe48KSW_-NwDyFfulD9g5rFItD58ZS05pMExkwYCSkNnJWSJaBHAdPmAhkuUanBzgyYt4ZcLUe4XJBHYij5z8z0Ya2-GKVAPTtMq36nQG8g&amp;u=aHR0cHMlM2ElMmYlMmZ3d3cuY2FzYWRlbGxpYnJvLmNvbSUyZiUzZnV0bV9zb3VyY2UlM2RCaW5nJTI2dXRtX21lZGl1bSUzZGNwYyUyNnV0bV9jYW1wYWlnbiUzZGdlbmVyYWwlMjZ1dG1fY29udGVudCUzZDE1MyUyNm1zY2xraWQlM2QyNGZlZDg0OGRkYTUxODYzYmUwN2I4MjQ5ZWM4MmZlNg&amp;rlid=24fed848dda51863be07b8249ec82fe6&amp;ntb=1</a:t>
            </a:r>
            <a:endParaRPr sz="647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47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473" u="sng">
                <a:solidFill>
                  <a:schemeClr val="hlink"/>
                </a:solidFill>
                <a:hlinkClick r:id="rId4"/>
              </a:rPr>
              <a:t>https://es.wikipedia.org/wiki/Pamela_Lyndon_Travers</a:t>
            </a:r>
            <a:endParaRPr sz="647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u="sng">
                <a:solidFill>
                  <a:schemeClr val="hlink"/>
                </a:solidFill>
                <a:hlinkClick r:id="rId5"/>
              </a:rPr>
              <a:t>https://www.nacion.com/revista-dominical/pagina-negra-pamela-lyndon-travers-la-madre-de/BAAM4H76Q5HDNAJIYOENQ32UVE/story/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FINAL</a:t>
            </a:r>
            <a:endParaRPr/>
          </a:p>
        </p:txBody>
      </p:sp>
      <p:sp>
        <p:nvSpPr>
          <p:cNvPr id="158" name="Google Shape;158;p20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"She is the Mother Goddess or one of her creatures"</a:t>
            </a:r>
            <a:endParaRPr/>
          </a:p>
        </p:txBody>
      </p:sp>
      <p:sp>
        <p:nvSpPr>
          <p:cNvPr id="159" name="Google Shape;159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Daniela Valle Rodríguez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500"/>
              <a:t>advalle@clasroom.iesramonycajaltocina.es</a:t>
            </a:r>
            <a:endParaRPr sz="1500"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848974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