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Economica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conomica-bold.fntdata"/><Relationship Id="rId16" Type="http://schemas.openxmlformats.org/officeDocument/2006/relationships/font" Target="fonts/Economic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Economica-boldItalic.fntdata"/><Relationship Id="rId6" Type="http://schemas.openxmlformats.org/officeDocument/2006/relationships/slide" Target="slides/slide1.xml"/><Relationship Id="rId18" Type="http://schemas.openxmlformats.org/officeDocument/2006/relationships/font" Target="fonts/Economic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a18ff6911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a18ff6911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a18ff691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a18ff691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a18ff691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a18ff691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a18ff6911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a18ff6911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a18ff6911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a18ff6911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a18ff6911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a18ff6911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a18ff691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a18ff691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a18ff691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a18ff691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a18ff6911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a18ff691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8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mailto:aacabello@classroom.iesramonycajaltocina.es" TargetMode="External" Type="http://schemas.openxmlformats.org/officeDocument/2006/relationships/hyperlink"/><Relationship Id="rId4" Target="../media/image9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8.xml"/><Relationship Id="rId11" Type="http://schemas.openxmlformats.org/officeDocument/2006/relationships/slide" Target="/ppt/slides/slide5.xml"/><Relationship Id="rId22" Type="http://schemas.openxmlformats.org/officeDocument/2006/relationships/slide" Target="/ppt/slides/slide10.xml"/><Relationship Id="rId10" Type="http://schemas.openxmlformats.org/officeDocument/2006/relationships/slide" Target="/ppt/slides/slide5.xml"/><Relationship Id="rId21" Type="http://schemas.openxmlformats.org/officeDocument/2006/relationships/slide" Target="/ppt/slides/slide9.xml"/><Relationship Id="rId13" Type="http://schemas.openxmlformats.org/officeDocument/2006/relationships/slide" Target="/ppt/slides/slide6.xml"/><Relationship Id="rId12" Type="http://schemas.openxmlformats.org/officeDocument/2006/relationships/slide" Target="/ppt/slides/slide6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3.xml"/><Relationship Id="rId9" Type="http://schemas.openxmlformats.org/officeDocument/2006/relationships/slide" Target="/ppt/slides/slide5.xml"/><Relationship Id="rId15" Type="http://schemas.openxmlformats.org/officeDocument/2006/relationships/slide" Target="/ppt/slides/slide7.xml"/><Relationship Id="rId14" Type="http://schemas.openxmlformats.org/officeDocument/2006/relationships/slide" Target="/ppt/slides/slide6.xml"/><Relationship Id="rId17" Type="http://schemas.openxmlformats.org/officeDocument/2006/relationships/slide" Target="/ppt/slides/slide7.xml"/><Relationship Id="rId16" Type="http://schemas.openxmlformats.org/officeDocument/2006/relationships/slide" Target="/ppt/slides/slide7.xml"/><Relationship Id="rId5" Type="http://schemas.openxmlformats.org/officeDocument/2006/relationships/slide" Target="/ppt/slides/slide3.xml"/><Relationship Id="rId19" Type="http://schemas.openxmlformats.org/officeDocument/2006/relationships/slide" Target="/ppt/slides/slide8.xml"/><Relationship Id="rId6" Type="http://schemas.openxmlformats.org/officeDocument/2006/relationships/slide" Target="/ppt/slides/slide4.xml"/><Relationship Id="rId18" Type="http://schemas.openxmlformats.org/officeDocument/2006/relationships/slide" Target="/ppt/slides/slide8.xml"/><Relationship Id="rId7" Type="http://schemas.openxmlformats.org/officeDocument/2006/relationships/slide" Target="/ppt/slides/slide5.xml"/><Relationship Id="rId8" Type="http://schemas.openxmlformats.org/officeDocument/2006/relationships/slide" Target="/ppt/slides/slide5.xml"/></Relationships>
</file>

<file path=ppt/slides/_rels/slide3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6.jpeg" Type="http://schemas.openxmlformats.org/officeDocument/2006/relationships/image"/><Relationship Id="rId4" Target="../media/image1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7.jpeg" Type="http://schemas.openxmlformats.org/officeDocument/2006/relationships/image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n.wikipedia.org/wiki/Rosal%C3%ADa_de_Castro" TargetMode="External"/><Relationship Id="rId4" Type="http://schemas.openxmlformats.org/officeDocument/2006/relationships/hyperlink" Target="https://www.lecturalia.com/autor/5117/rosalia-de-castro" TargetMode="External"/><Relationship Id="rId5" Type="http://schemas.openxmlformats.org/officeDocument/2006/relationships/hyperlink" Target="http://casagaliciacordoba.com/actividades-3/premio-de-poesia-rosalia-de-cast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ROSALÍA</a:t>
            </a:r>
            <a:r>
              <a:rPr lang="es"/>
              <a:t> DE CASTRO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6350" y="426750"/>
            <a:ext cx="1857375" cy="246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425" y="3116575"/>
            <a:ext cx="2739900" cy="153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2"/>
          <p:cNvSpPr txBox="1"/>
          <p:nvPr>
            <p:ph idx="4294967295" type="body"/>
          </p:nvPr>
        </p:nvSpPr>
        <p:spPr>
          <a:xfrm>
            <a:off x="0" y="513150"/>
            <a:ext cx="8997900" cy="41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                     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                       Es feliz el que soñando,muere.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                           Desgraciado el que muera sin soñar.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          Ana </a:t>
            </a:r>
            <a:r>
              <a:rPr lang="es"/>
              <a:t>Cabello</a:t>
            </a:r>
            <a:r>
              <a:rPr lang="es"/>
              <a:t> Ballesteros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         1Bach 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             </a:t>
            </a:r>
            <a:r>
              <a:rPr lang="es" u="sng">
                <a:solidFill>
                  <a:schemeClr val="hlink"/>
                </a:solidFill>
                <a:hlinkClick r:id="rId3"/>
              </a:rPr>
              <a:t>aacabello@classroom.iesramonycajaltocina.es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7775" y="1944125"/>
            <a:ext cx="3735976" cy="153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3"/>
              </a:rPr>
              <a:t>1.¿Quien es </a:t>
            </a:r>
            <a:r>
              <a:rPr lang="es" u="sng">
                <a:solidFill>
                  <a:schemeClr val="hlink"/>
                </a:solidFill>
                <a:hlinkClick action="ppaction://hlinksldjump" r:id="rId4"/>
              </a:rPr>
              <a:t>Rosalía</a:t>
            </a:r>
            <a:r>
              <a:rPr lang="es" u="sng">
                <a:solidFill>
                  <a:schemeClr val="hlink"/>
                </a:solidFill>
                <a:hlinkClick action="ppaction://hlinksldjump" r:id="rId5"/>
              </a:rPr>
              <a:t> de Castro?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6"/>
              </a:rPr>
              <a:t>2.La vida de Rosalia de Castro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7"/>
              </a:rPr>
              <a:t>3.¿</a:t>
            </a:r>
            <a:r>
              <a:rPr lang="es" u="sng">
                <a:solidFill>
                  <a:schemeClr val="hlink"/>
                </a:solidFill>
                <a:hlinkClick action="ppaction://hlinksldjump" r:id="rId8"/>
              </a:rPr>
              <a:t>Cuál</a:t>
            </a:r>
            <a:r>
              <a:rPr lang="es" u="sng">
                <a:solidFill>
                  <a:schemeClr val="hlink"/>
                </a:solidFill>
                <a:hlinkClick action="ppaction://hlinksldjump" r:id="rId9"/>
              </a:rPr>
              <a:t> fue su primera </a:t>
            </a:r>
            <a:r>
              <a:rPr lang="es" u="sng">
                <a:solidFill>
                  <a:schemeClr val="hlink"/>
                </a:solidFill>
                <a:hlinkClick action="ppaction://hlinksldjump" r:id="rId10"/>
              </a:rPr>
              <a:t>obra</a:t>
            </a:r>
            <a:r>
              <a:rPr lang="es" u="sng">
                <a:solidFill>
                  <a:schemeClr val="hlink"/>
                </a:solidFill>
                <a:hlinkClick action="ppaction://hlinksldjump" r:id="rId11"/>
              </a:rPr>
              <a:t>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12"/>
              </a:rPr>
              <a:t>4.Las obras </a:t>
            </a:r>
            <a:r>
              <a:rPr lang="es" u="sng">
                <a:solidFill>
                  <a:schemeClr val="hlink"/>
                </a:solidFill>
                <a:hlinkClick action="ppaction://hlinksldjump" r:id="rId13"/>
              </a:rPr>
              <a:t>más</a:t>
            </a:r>
            <a:r>
              <a:rPr lang="es" u="sng">
                <a:solidFill>
                  <a:schemeClr val="hlink"/>
                </a:solidFill>
                <a:hlinkClick action="ppaction://hlinksldjump" r:id="rId14"/>
              </a:rPr>
              <a:t> importantes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15"/>
              </a:rPr>
              <a:t>5.¿Que premios gano </a:t>
            </a:r>
            <a:r>
              <a:rPr lang="es" u="sng">
                <a:solidFill>
                  <a:schemeClr val="hlink"/>
                </a:solidFill>
                <a:hlinkClick action="ppaction://hlinksldjump" r:id="rId16"/>
              </a:rPr>
              <a:t>Rosalía</a:t>
            </a:r>
            <a:r>
              <a:rPr lang="es" u="sng">
                <a:solidFill>
                  <a:schemeClr val="hlink"/>
                </a:solidFill>
                <a:hlinkClick action="ppaction://hlinksldjump" r:id="rId17"/>
              </a:rPr>
              <a:t> de Castro?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18"/>
              </a:rPr>
              <a:t>6.Cosas curiosas de </a:t>
            </a:r>
            <a:r>
              <a:rPr lang="es" u="sng">
                <a:solidFill>
                  <a:schemeClr val="hlink"/>
                </a:solidFill>
                <a:hlinkClick action="ppaction://hlinksldjump" r:id="rId19"/>
              </a:rPr>
              <a:t>Rosalía</a:t>
            </a:r>
            <a:r>
              <a:rPr lang="es" u="sng">
                <a:solidFill>
                  <a:schemeClr val="hlink"/>
                </a:solidFill>
                <a:hlinkClick action="ppaction://hlinksldjump" r:id="rId20"/>
              </a:rPr>
              <a:t> de Castro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21"/>
              </a:rPr>
              <a:t>7.Webgrafia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action="ppaction://hlinksldjump" r:id="rId22"/>
              </a:rPr>
              <a:t>8.Contraportada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          ¿QUIÉN ES </a:t>
            </a:r>
            <a:r>
              <a:rPr lang="es"/>
              <a:t>ROSALÍA</a:t>
            </a:r>
            <a:r>
              <a:rPr lang="es"/>
              <a:t> DE CASTRO?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28097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/>
              <a:t>Rosalía</a:t>
            </a:r>
            <a:r>
              <a:rPr lang="es" sz="7200"/>
              <a:t> de castro fue </a:t>
            </a:r>
            <a:r>
              <a:rPr lang="es" sz="7200">
                <a:solidFill>
                  <a:srgbClr val="F9CB9C"/>
                </a:solidFill>
              </a:rPr>
              <a:t>una escritora nuclear</a:t>
            </a:r>
            <a:r>
              <a:rPr lang="es" sz="7200">
                <a:solidFill>
                  <a:srgbClr val="F4CCCC"/>
                </a:solidFill>
              </a:rPr>
              <a:t> </a:t>
            </a:r>
            <a:r>
              <a:rPr lang="es" sz="7200"/>
              <a:t>de panorama literario del siglo  XIX.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7200"/>
              <a:t>Fue una escritora</a:t>
            </a:r>
            <a:r>
              <a:rPr lang="es" sz="7200">
                <a:solidFill>
                  <a:srgbClr val="F9CB9C"/>
                </a:solidFill>
              </a:rPr>
              <a:t> innovadora y autoras de obras inmortales </a:t>
            </a:r>
            <a:r>
              <a:rPr lang="es" sz="7200"/>
              <a:t>de las cuales destacan como Follas Novas o En las orillas del Sar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7200">
                <a:solidFill>
                  <a:srgbClr val="F9CB9C"/>
                </a:solidFill>
              </a:rPr>
              <a:t>En las obras </a:t>
            </a:r>
            <a:r>
              <a:rPr lang="es" sz="7200"/>
              <a:t>se </a:t>
            </a:r>
            <a:r>
              <a:rPr lang="es" sz="7200"/>
              <a:t>explicó</a:t>
            </a:r>
            <a:r>
              <a:rPr lang="es" sz="7200"/>
              <a:t> contando la </a:t>
            </a:r>
            <a:r>
              <a:rPr lang="es" sz="7200"/>
              <a:t>situación</a:t>
            </a:r>
            <a:r>
              <a:rPr lang="es" sz="7200"/>
              <a:t>  de </a:t>
            </a:r>
            <a:r>
              <a:rPr lang="es" sz="7200">
                <a:solidFill>
                  <a:srgbClr val="F9CB9C"/>
                </a:solidFill>
              </a:rPr>
              <a:t>Galicia dolida y </a:t>
            </a:r>
            <a:r>
              <a:rPr lang="es" sz="7200">
                <a:solidFill>
                  <a:srgbClr val="F9CB9C"/>
                </a:solidFill>
              </a:rPr>
              <a:t>maltratada</a:t>
            </a:r>
            <a:r>
              <a:rPr lang="es" sz="7200"/>
              <a:t>.</a:t>
            </a:r>
            <a:r>
              <a:rPr lang="es" sz="7200">
                <a:solidFill>
                  <a:srgbClr val="F9CB9C"/>
                </a:solidFill>
              </a:rPr>
              <a:t>Denunció</a:t>
            </a:r>
            <a:r>
              <a:rPr lang="es" sz="7200">
                <a:solidFill>
                  <a:srgbClr val="F9CB9C"/>
                </a:solidFill>
              </a:rPr>
              <a:t> la pobreza </a:t>
            </a:r>
            <a:r>
              <a:rPr lang="es" sz="7200"/>
              <a:t>del campesinado.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7200">
                <a:solidFill>
                  <a:srgbClr val="F9CB9C"/>
                </a:solidFill>
              </a:rPr>
              <a:t>Su obra</a:t>
            </a:r>
            <a:r>
              <a:rPr lang="es" sz="7200"/>
              <a:t> se </a:t>
            </a:r>
            <a:r>
              <a:rPr lang="es" sz="7200">
                <a:solidFill>
                  <a:srgbClr val="F9CB9C"/>
                </a:solidFill>
              </a:rPr>
              <a:t>convirtió</a:t>
            </a:r>
            <a:r>
              <a:rPr lang="es" sz="7200">
                <a:solidFill>
                  <a:srgbClr val="F9CB9C"/>
                </a:solidFill>
              </a:rPr>
              <a:t> en el primer canto </a:t>
            </a:r>
            <a:r>
              <a:rPr lang="es" sz="7200"/>
              <a:t>de referencia para </a:t>
            </a:r>
            <a:r>
              <a:rPr lang="es" sz="7200"/>
              <a:t>Galicia.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b="10640" l="0" r="0" t="-10639"/>
          <a:stretch/>
        </p:blipFill>
        <p:spPr>
          <a:xfrm>
            <a:off x="7487425" y="2750575"/>
            <a:ext cx="1344875" cy="143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 VIDA DE </a:t>
            </a:r>
            <a:r>
              <a:rPr lang="es"/>
              <a:t>ROSALÍA</a:t>
            </a:r>
            <a:r>
              <a:rPr lang="es"/>
              <a:t> DE CASTRO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Rosalía</a:t>
            </a:r>
            <a:r>
              <a:rPr lang="es"/>
              <a:t> de Castro </a:t>
            </a:r>
            <a:r>
              <a:rPr lang="es">
                <a:solidFill>
                  <a:srgbClr val="F9CB9C"/>
                </a:solidFill>
              </a:rPr>
              <a:t>fue hija de un sacerdote</a:t>
            </a:r>
            <a:r>
              <a:rPr lang="es"/>
              <a:t>,fue un </a:t>
            </a:r>
            <a:r>
              <a:rPr lang="es"/>
              <a:t>nacimiento</a:t>
            </a:r>
            <a:r>
              <a:rPr lang="es"/>
              <a:t> no bien avenido,</a:t>
            </a:r>
            <a:r>
              <a:rPr lang="es"/>
              <a:t>así</a:t>
            </a:r>
            <a:r>
              <a:rPr lang="es"/>
              <a:t> que </a:t>
            </a:r>
            <a:r>
              <a:rPr lang="es">
                <a:solidFill>
                  <a:srgbClr val="F9CB9C"/>
                </a:solidFill>
              </a:rPr>
              <a:t>no fue aceptada por parte materna</a:t>
            </a:r>
            <a:r>
              <a:rPr lang="es"/>
              <a:t> entonces fue criada por parte materna.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En su </a:t>
            </a:r>
            <a:r>
              <a:rPr lang="es">
                <a:solidFill>
                  <a:srgbClr val="F9CB9C"/>
                </a:solidFill>
              </a:rPr>
              <a:t>adolescencia</a:t>
            </a:r>
            <a:r>
              <a:rPr lang="es">
                <a:solidFill>
                  <a:srgbClr val="F9CB9C"/>
                </a:solidFill>
              </a:rPr>
              <a:t> </a:t>
            </a:r>
            <a:r>
              <a:rPr lang="es"/>
              <a:t>estuvo marcada </a:t>
            </a:r>
            <a:r>
              <a:rPr lang="es">
                <a:solidFill>
                  <a:srgbClr val="F9CB9C"/>
                </a:solidFill>
              </a:rPr>
              <a:t>por una profunda crisis </a:t>
            </a:r>
            <a:r>
              <a:rPr lang="es"/>
              <a:t>de la vida tras el </a:t>
            </a:r>
            <a:r>
              <a:rPr lang="es"/>
              <a:t>descubrimiento</a:t>
            </a:r>
            <a:r>
              <a:rPr lang="es"/>
              <a:t> de su </a:t>
            </a:r>
            <a:r>
              <a:rPr lang="es"/>
              <a:t>condición</a:t>
            </a:r>
            <a:r>
              <a:rPr lang="es"/>
              <a:t> de</a:t>
            </a:r>
            <a:r>
              <a:rPr lang="es">
                <a:solidFill>
                  <a:srgbClr val="F9CB9C"/>
                </a:solidFill>
              </a:rPr>
              <a:t> hija </a:t>
            </a:r>
            <a:r>
              <a:rPr lang="es">
                <a:solidFill>
                  <a:srgbClr val="F9CB9C"/>
                </a:solidFill>
              </a:rPr>
              <a:t>ilegítima</a:t>
            </a:r>
            <a:r>
              <a:rPr lang="es">
                <a:solidFill>
                  <a:srgbClr val="F9CB9C"/>
                </a:solidFill>
              </a:rPr>
              <a:t>.</a:t>
            </a:r>
            <a:endParaRPr>
              <a:solidFill>
                <a:srgbClr val="F9CB9C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Rosalía</a:t>
            </a:r>
            <a:r>
              <a:rPr lang="es"/>
              <a:t> de castro se</a:t>
            </a:r>
            <a:r>
              <a:rPr lang="es">
                <a:solidFill>
                  <a:srgbClr val="F9CB9C"/>
                </a:solidFill>
              </a:rPr>
              <a:t> </a:t>
            </a:r>
            <a:r>
              <a:rPr lang="es">
                <a:solidFill>
                  <a:srgbClr val="F9CB9C"/>
                </a:solidFill>
              </a:rPr>
              <a:t>trasladó</a:t>
            </a:r>
            <a:r>
              <a:rPr lang="es">
                <a:solidFill>
                  <a:srgbClr val="F9CB9C"/>
                </a:solidFill>
              </a:rPr>
              <a:t> a la localidad de </a:t>
            </a:r>
            <a:r>
              <a:rPr lang="es">
                <a:solidFill>
                  <a:srgbClr val="F9CB9C"/>
                </a:solidFill>
              </a:rPr>
              <a:t>Padrón</a:t>
            </a:r>
            <a:r>
              <a:rPr lang="es"/>
              <a:t>,donde </a:t>
            </a:r>
            <a:r>
              <a:rPr lang="es">
                <a:solidFill>
                  <a:srgbClr val="F9CB9C"/>
                </a:solidFill>
              </a:rPr>
              <a:t>falleció</a:t>
            </a:r>
            <a:r>
              <a:rPr lang="es"/>
              <a:t> dos </a:t>
            </a:r>
            <a:r>
              <a:rPr lang="es"/>
              <a:t>años</a:t>
            </a:r>
            <a:r>
              <a:rPr lang="es"/>
              <a:t> </a:t>
            </a:r>
            <a:r>
              <a:rPr lang="es"/>
              <a:t>después</a:t>
            </a:r>
            <a:r>
              <a:rPr lang="es"/>
              <a:t>,a los 48 años de edad por un </a:t>
            </a:r>
            <a:r>
              <a:rPr lang="es">
                <a:solidFill>
                  <a:srgbClr val="F9CB9C"/>
                </a:solidFill>
              </a:rPr>
              <a:t>c</a:t>
            </a:r>
            <a:r>
              <a:rPr lang="es">
                <a:solidFill>
                  <a:srgbClr val="F9CB9C"/>
                </a:solidFill>
              </a:rPr>
              <a:t>a</a:t>
            </a:r>
            <a:r>
              <a:rPr lang="es">
                <a:solidFill>
                  <a:srgbClr val="F9CB9C"/>
                </a:solidFill>
              </a:rPr>
              <a:t>ncer de utero.</a:t>
            </a:r>
            <a:endParaRPr>
              <a:solidFill>
                <a:srgbClr val="F9CB9C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</a:t>
            </a:r>
            <a:r>
              <a:rPr lang="es"/>
              <a:t>CUÁL</a:t>
            </a:r>
            <a:r>
              <a:rPr lang="es"/>
              <a:t> FUE SU PRIMERA OBRA?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Su primera obra fue: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→Lieders:es un articulo escrito por Rosalia de castro y publicado en el album de El Miño.Considerado el primer  manifiesto feminista publicado en Galcia.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8525" y="2359450"/>
            <a:ext cx="1695450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LAS OBRAS </a:t>
            </a:r>
            <a:r>
              <a:rPr lang="es"/>
              <a:t>MÁS</a:t>
            </a:r>
            <a:r>
              <a:rPr lang="es"/>
              <a:t> IMPORTANTES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Las obras </a:t>
            </a:r>
            <a:r>
              <a:rPr lang="es"/>
              <a:t>más</a:t>
            </a:r>
            <a:r>
              <a:rPr lang="es"/>
              <a:t> importantes son: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→Cantares Gallegos(1863):obra que narra la historia del </a:t>
            </a:r>
            <a:r>
              <a:rPr lang="es"/>
              <a:t>pueblo</a:t>
            </a:r>
            <a:r>
              <a:rPr lang="es"/>
              <a:t> gallego.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→En las orillas del sar(1884):la autora explora su mundo interior y ofrece </a:t>
            </a:r>
            <a:r>
              <a:rPr lang="es"/>
              <a:t>una visión</a:t>
            </a:r>
            <a:r>
              <a:rPr lang="es"/>
              <a:t> pesimista de la vida.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725" y="2571749"/>
            <a:ext cx="1743075" cy="237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46375" y="2571750"/>
            <a:ext cx="1685925" cy="237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¿QUE PREMIOS GANO </a:t>
            </a:r>
            <a:r>
              <a:rPr lang="es"/>
              <a:t>ROSALÍA</a:t>
            </a:r>
            <a:r>
              <a:rPr lang="es"/>
              <a:t> DE CASTRO?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Rosalía</a:t>
            </a:r>
            <a:r>
              <a:rPr lang="es"/>
              <a:t> de Castro </a:t>
            </a:r>
            <a:r>
              <a:rPr lang="es"/>
              <a:t>ganó</a:t>
            </a:r>
            <a:r>
              <a:rPr lang="es"/>
              <a:t> un premio en Galicia el cual convoca el premio de </a:t>
            </a:r>
            <a:r>
              <a:rPr lang="es"/>
              <a:t>poesía</a:t>
            </a:r>
            <a:r>
              <a:rPr lang="es"/>
              <a:t> con el objetivo de </a:t>
            </a:r>
            <a:r>
              <a:rPr lang="es"/>
              <a:t>promover</a:t>
            </a:r>
            <a:r>
              <a:rPr lang="es"/>
              <a:t> la </a:t>
            </a:r>
            <a:r>
              <a:rPr lang="es"/>
              <a:t>poesía</a:t>
            </a:r>
            <a:r>
              <a:rPr lang="es"/>
              <a:t>,las letras,la cultura,la vida.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Y se lo dan a ella ya que es una figura relevante de la literatura griega.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350" y="3115725"/>
            <a:ext cx="28575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COSAS CURIOSAS DE </a:t>
            </a:r>
            <a:r>
              <a:rPr lang="es"/>
              <a:t>ROSALÍA</a:t>
            </a:r>
            <a:r>
              <a:rPr lang="es"/>
              <a:t> DE CASTRO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47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922"/>
              <a:t>1.Fue la primera mujer en Galicia que </a:t>
            </a:r>
            <a:r>
              <a:rPr lang="es" sz="2922"/>
              <a:t>habló</a:t>
            </a:r>
            <a:r>
              <a:rPr lang="es" sz="2922"/>
              <a:t> sobre el feminismo.</a:t>
            </a:r>
            <a:endParaRPr sz="292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922"/>
              <a:t>2.Hay cerca de 300 calles con su nombre en España.</a:t>
            </a:r>
            <a:endParaRPr sz="292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922"/>
              <a:t>3.Un </a:t>
            </a:r>
            <a:r>
              <a:rPr lang="es" sz="2922"/>
              <a:t>avión</a:t>
            </a:r>
            <a:r>
              <a:rPr lang="es" sz="2922"/>
              <a:t> luce su retrato</a:t>
            </a:r>
            <a:endParaRPr sz="292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922"/>
              <a:t>4.Fue protagonista del Doodle de Google.</a:t>
            </a:r>
            <a:endParaRPr sz="292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2922"/>
              <a:t>5.Cerca de 20.000 mujeres en España se llaman Rosalia</a:t>
            </a:r>
            <a:endParaRPr sz="292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775" y="3309175"/>
            <a:ext cx="3502899" cy="1313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500"/>
              <a:t>WEBGRAFÍA</a:t>
            </a:r>
            <a:endParaRPr sz="5900"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https://en.wikipedia.org/wiki/Rosal%C3%ADa_de_Castro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 u="sng">
                <a:solidFill>
                  <a:schemeClr val="hlink"/>
                </a:solidFill>
                <a:hlinkClick r:id="rId4"/>
              </a:rPr>
              <a:t>https://www.lecturalia.com/autor/5117/rosalia-de-castro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700" u="sng">
                <a:solidFill>
                  <a:schemeClr val="hlink"/>
                </a:solidFill>
                <a:hlinkClick r:id="rId5"/>
              </a:rPr>
              <a:t>http://casagaliciacordoba.com/actividades-3/premio-de-poesia-rosalia-de-castro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394995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