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Yellowtail"/>
      <p:regular r:id="rId16"/>
    </p:embeddedFont>
    <p:embeddedFont>
      <p:font typeface="Neuton"/>
      <p:regular r:id="rId17"/>
      <p:bold r:id="rId18"/>
      <p:italic r:id="rId19"/>
    </p:embeddedFont>
    <p:embeddedFont>
      <p:font typeface="Lora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ora-regular.fntdata"/><Relationship Id="rId11" Type="http://schemas.openxmlformats.org/officeDocument/2006/relationships/slide" Target="slides/slide6.xml"/><Relationship Id="rId22" Type="http://schemas.openxmlformats.org/officeDocument/2006/relationships/font" Target="fonts/Lora-italic.fntdata"/><Relationship Id="rId10" Type="http://schemas.openxmlformats.org/officeDocument/2006/relationships/slide" Target="slides/slide5.xml"/><Relationship Id="rId21" Type="http://schemas.openxmlformats.org/officeDocument/2006/relationships/font" Target="fonts/Lora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ora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euton-regular.fntdata"/><Relationship Id="rId16" Type="http://schemas.openxmlformats.org/officeDocument/2006/relationships/font" Target="fonts/Yellowtail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euton-italic.fntdata"/><Relationship Id="rId6" Type="http://schemas.openxmlformats.org/officeDocument/2006/relationships/slide" Target="slides/slide1.xml"/><Relationship Id="rId18" Type="http://schemas.openxmlformats.org/officeDocument/2006/relationships/font" Target="fonts/Neuton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1" name="Google Shape;64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gc7f3d53b2f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3" name="Google Shape;723;gc7f3d53b2f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6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gca18ff68fd_2_13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8" name="Google Shape;648;gca18ff68fd_2_13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gca18ff68fd_2_1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5" name="Google Shape;655;gca18ff68fd_2_1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0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gca18ff68fd_2_1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2" name="Google Shape;662;gca18ff68fd_2_1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gc7f3d53b2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9" name="Google Shape;669;gc7f3d53b2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c7f3d53b2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5" name="Google Shape;675;gc7f3d53b2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9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gc7f3d53b2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" name="Google Shape;681;gc7f3d53b2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gc7f3d53b2f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7" name="Google Shape;687;gc7f3d53b2f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c7f3d53b2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c7f3d53b2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solidFill>
          <a:schemeClr val="accen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192225" y="1991825"/>
            <a:ext cx="47595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9pPr>
          </a:lstStyle>
          <a:p/>
        </p:txBody>
      </p:sp>
      <p:grpSp>
        <p:nvGrpSpPr>
          <p:cNvPr id="11" name="Google Shape;11;p2"/>
          <p:cNvGrpSpPr/>
          <p:nvPr/>
        </p:nvGrpSpPr>
        <p:grpSpPr>
          <a:xfrm rot="-5400000">
            <a:off x="1853066" y="1584395"/>
            <a:ext cx="1401157" cy="5259705"/>
            <a:chOff x="818425" y="238125"/>
            <a:chExt cx="139557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1253650" y="245150"/>
              <a:ext cx="731300" cy="1178875"/>
            </a:xfrm>
            <a:custGeom>
              <a:rect b="b" l="l" r="r" t="t"/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rect b="b" l="l" r="r" t="t"/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rect b="b" l="l" r="r" t="t"/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rect b="b" l="l" r="r" t="t"/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rect b="b" l="l" r="r" t="t"/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rect b="b" l="l" r="r" t="t"/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rect b="b" l="l" r="r" t="t"/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rect b="b" l="l" r="r" t="t"/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rect b="b" l="l" r="r" t="t"/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rect b="b" l="l" r="r" t="t"/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rect b="b" l="l" r="r" t="t"/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rect b="b" l="l" r="r" t="t"/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rect b="b" l="l" r="r" t="t"/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rect b="b" l="l" r="r" t="t"/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rect b="b" l="l" r="r" t="t"/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rect b="b" l="l" r="r" t="t"/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rect b="b" l="l" r="r" t="t"/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rect b="b" l="l" r="r" t="t"/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rect b="b" l="l" r="r" t="t"/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rect b="b" l="l" r="r" t="t"/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3" name="Google Shape;33;p2"/>
            <p:cNvSpPr/>
            <p:nvPr/>
          </p:nvSpPr>
          <p:spPr>
            <a:xfrm>
              <a:off x="1177875" y="2516525"/>
              <a:ext cx="652000" cy="1566525"/>
            </a:xfrm>
            <a:custGeom>
              <a:rect b="b" l="l" r="r" t="t"/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4" name="Google Shape;34;p2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35" name="Google Shape;35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rect b="b" l="l" r="r" t="t"/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rect b="b" l="l" r="r" t="t"/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rect b="b" l="l" r="r" t="t"/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1086250" y="2701550"/>
              <a:ext cx="237900" cy="313675"/>
            </a:xfrm>
            <a:custGeom>
              <a:rect b="b" l="l" r="r" t="t"/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924150" y="1106825"/>
              <a:ext cx="244950" cy="345400"/>
            </a:xfrm>
            <a:custGeom>
              <a:rect b="b" l="l" r="r" t="t"/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750550" y="2135900"/>
              <a:ext cx="260825" cy="227350"/>
            </a:xfrm>
            <a:custGeom>
              <a:rect b="b" l="l" r="r" t="t"/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133825" y="238125"/>
              <a:ext cx="246725" cy="246700"/>
            </a:xfrm>
            <a:custGeom>
              <a:rect b="b" l="l" r="r" t="t"/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4" name="Google Shape;44;p2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45" name="Google Shape;45;p2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rect b="b" l="l" r="r" t="t"/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rect b="b" l="l" r="r" t="t"/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rect b="b" l="l" r="r" t="t"/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8" name="Google Shape;48;p2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49" name="Google Shape;49;p2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rect b="b" l="l" r="r" t="t"/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rect b="b" l="l" r="r" t="t"/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rect b="b" l="l" r="r" t="t"/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2" name="Google Shape;52;p2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53" name="Google Shape;53;p2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rect b="b" l="l" r="r" t="t"/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rect b="b" l="l" r="r" t="t"/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5" name="Google Shape;55;p2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56" name="Google Shape;56;p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rect b="b" l="l" r="r" t="t"/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rect b="b" l="l" r="r" t="t"/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rect b="b" l="l" r="r" t="t"/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rect b="b" l="l" r="r" t="t"/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0" name="Google Shape;60;p2"/>
            <p:cNvSpPr/>
            <p:nvPr/>
          </p:nvSpPr>
          <p:spPr>
            <a:xfrm>
              <a:off x="1660700" y="3957925"/>
              <a:ext cx="244950" cy="246725"/>
            </a:xfrm>
            <a:custGeom>
              <a:rect b="b" l="l" r="r" t="t"/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71725" y="3707700"/>
              <a:ext cx="220275" cy="341875"/>
            </a:xfrm>
            <a:custGeom>
              <a:rect b="b" l="l" r="r" t="t"/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2016625" y="4890075"/>
              <a:ext cx="119850" cy="586800"/>
            </a:xfrm>
            <a:custGeom>
              <a:rect b="b" l="l" r="r" t="t"/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3" name="Google Shape;63;p2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64" name="Google Shape;64;p2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rect b="b" l="l" r="r" t="t"/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rect b="b" l="l" r="r" t="t"/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rect b="b" l="l" r="r" t="t"/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rect b="b" l="l" r="r" t="t"/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8" name="Google Shape;68;p2"/>
          <p:cNvGrpSpPr/>
          <p:nvPr/>
        </p:nvGrpSpPr>
        <p:grpSpPr>
          <a:xfrm rot="5400000">
            <a:off x="5889766" y="-1700680"/>
            <a:ext cx="1401157" cy="5259705"/>
            <a:chOff x="818425" y="238125"/>
            <a:chExt cx="1395575" cy="5238750"/>
          </a:xfrm>
        </p:grpSpPr>
        <p:sp>
          <p:nvSpPr>
            <p:cNvPr id="69" name="Google Shape;69;p2"/>
            <p:cNvSpPr/>
            <p:nvPr/>
          </p:nvSpPr>
          <p:spPr>
            <a:xfrm>
              <a:off x="1253650" y="245150"/>
              <a:ext cx="731300" cy="1178875"/>
            </a:xfrm>
            <a:custGeom>
              <a:rect b="b" l="l" r="r" t="t"/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0" name="Google Shape;70;p2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71" name="Google Shape;71;p2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rect b="b" l="l" r="r" t="t"/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rect b="b" l="l" r="r" t="t"/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rect b="b" l="l" r="r" t="t"/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rect b="b" l="l" r="r" t="t"/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rect b="b" l="l" r="r" t="t"/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rect b="b" l="l" r="r" t="t"/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rect b="b" l="l" r="r" t="t"/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rect b="b" l="l" r="r" t="t"/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rect b="b" l="l" r="r" t="t"/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rect b="b" l="l" r="r" t="t"/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rect b="b" l="l" r="r" t="t"/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rect b="b" l="l" r="r" t="t"/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rect b="b" l="l" r="r" t="t"/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rect b="b" l="l" r="r" t="t"/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rect b="b" l="l" r="r" t="t"/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rect b="b" l="l" r="r" t="t"/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rect b="b" l="l" r="r" t="t"/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rect b="b" l="l" r="r" t="t"/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rect b="b" l="l" r="r" t="t"/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0" name="Google Shape;90;p2"/>
            <p:cNvSpPr/>
            <p:nvPr/>
          </p:nvSpPr>
          <p:spPr>
            <a:xfrm>
              <a:off x="1177875" y="2516525"/>
              <a:ext cx="652000" cy="1566525"/>
            </a:xfrm>
            <a:custGeom>
              <a:rect b="b" l="l" r="r" t="t"/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1" name="Google Shape;91;p2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92" name="Google Shape;92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rect b="b" l="l" r="r" t="t"/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rect b="b" l="l" r="r" t="t"/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rect b="b" l="l" r="r" t="t"/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7" name="Google Shape;97;p2"/>
            <p:cNvSpPr/>
            <p:nvPr/>
          </p:nvSpPr>
          <p:spPr>
            <a:xfrm>
              <a:off x="1086250" y="2701550"/>
              <a:ext cx="237900" cy="313675"/>
            </a:xfrm>
            <a:custGeom>
              <a:rect b="b" l="l" r="r" t="t"/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24150" y="1106825"/>
              <a:ext cx="244950" cy="345400"/>
            </a:xfrm>
            <a:custGeom>
              <a:rect b="b" l="l" r="r" t="t"/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750550" y="2135900"/>
              <a:ext cx="260825" cy="227350"/>
            </a:xfrm>
            <a:custGeom>
              <a:rect b="b" l="l" r="r" t="t"/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133825" y="238125"/>
              <a:ext cx="246725" cy="246700"/>
            </a:xfrm>
            <a:custGeom>
              <a:rect b="b" l="l" r="r" t="t"/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1" name="Google Shape;101;p2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102" name="Google Shape;102;p2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rect b="b" l="l" r="r" t="t"/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rect b="b" l="l" r="r" t="t"/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rect b="b" l="l" r="r" t="t"/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5" name="Google Shape;105;p2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106" name="Google Shape;106;p2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rect b="b" l="l" r="r" t="t"/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rect b="b" l="l" r="r" t="t"/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rect b="b" l="l" r="r" t="t"/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9" name="Google Shape;109;p2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110" name="Google Shape;110;p2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rect b="b" l="l" r="r" t="t"/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rect b="b" l="l" r="r" t="t"/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2" name="Google Shape;112;p2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113" name="Google Shape;113;p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rect b="b" l="l" r="r" t="t"/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rect b="b" l="l" r="r" t="t"/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rect b="b" l="l" r="r" t="t"/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rect b="b" l="l" r="r" t="t"/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7" name="Google Shape;117;p2"/>
            <p:cNvSpPr/>
            <p:nvPr/>
          </p:nvSpPr>
          <p:spPr>
            <a:xfrm>
              <a:off x="1660700" y="3957925"/>
              <a:ext cx="244950" cy="246725"/>
            </a:xfrm>
            <a:custGeom>
              <a:rect b="b" l="l" r="r" t="t"/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971725" y="3707700"/>
              <a:ext cx="220275" cy="341875"/>
            </a:xfrm>
            <a:custGeom>
              <a:rect b="b" l="l" r="r" t="t"/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2016625" y="4890075"/>
              <a:ext cx="119850" cy="586800"/>
            </a:xfrm>
            <a:custGeom>
              <a:rect b="b" l="l" r="r" t="t"/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0" name="Google Shape;120;p2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121" name="Google Shape;121;p2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rect b="b" l="l" r="r" t="t"/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rect b="b" l="l" r="r" t="t"/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rect b="b" l="l" r="r" t="t"/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rect b="b" l="l" r="r" t="t"/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Google Shape;604;p11"/>
          <p:cNvGrpSpPr/>
          <p:nvPr/>
        </p:nvGrpSpPr>
        <p:grpSpPr>
          <a:xfrm rot="131350">
            <a:off x="2426633" y="3882228"/>
            <a:ext cx="4290735" cy="1078616"/>
            <a:chOff x="2503650" y="3729893"/>
            <a:chExt cx="4290606" cy="1078583"/>
          </a:xfrm>
        </p:grpSpPr>
        <p:sp>
          <p:nvSpPr>
            <p:cNvPr id="605" name="Google Shape;605;p11"/>
            <p:cNvSpPr/>
            <p:nvPr/>
          </p:nvSpPr>
          <p:spPr>
            <a:xfrm rot="4499919">
              <a:off x="3385216" y="3559057"/>
              <a:ext cx="626202" cy="1504540"/>
            </a:xfrm>
            <a:custGeom>
              <a:rect b="b" l="l" r="r" t="t"/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11"/>
            <p:cNvSpPr/>
            <p:nvPr/>
          </p:nvSpPr>
          <p:spPr>
            <a:xfrm rot="2120693">
              <a:off x="2569733" y="4367036"/>
              <a:ext cx="228484" cy="301260"/>
            </a:xfrm>
            <a:custGeom>
              <a:rect b="b" l="l" r="r" t="t"/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07" name="Google Shape;607;p11"/>
            <p:cNvGrpSpPr/>
            <p:nvPr/>
          </p:nvGrpSpPr>
          <p:grpSpPr>
            <a:xfrm rot="-4499919">
              <a:off x="5164310" y="3568656"/>
              <a:ext cx="736195" cy="1394547"/>
              <a:chOff x="3487525" y="3986125"/>
              <a:chExt cx="766525" cy="1452000"/>
            </a:xfrm>
          </p:grpSpPr>
          <p:sp>
            <p:nvSpPr>
              <p:cNvPr id="608" name="Google Shape;608;p11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rect b="b" l="l" r="r" t="t"/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9" name="Google Shape;609;p11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rect b="b" l="l" r="r" t="t"/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0" name="Google Shape;610;p11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rect b="b" l="l" r="r" t="t"/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1" name="Google Shape;611;p11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rect b="b" l="l" r="r" t="t"/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12" name="Google Shape;612;p11"/>
            <p:cNvSpPr/>
            <p:nvPr/>
          </p:nvSpPr>
          <p:spPr>
            <a:xfrm>
              <a:off x="4535406" y="4308991"/>
              <a:ext cx="198042" cy="199452"/>
            </a:xfrm>
            <a:custGeom>
              <a:rect b="b" l="l" r="r" t="t"/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11"/>
            <p:cNvSpPr/>
            <p:nvPr/>
          </p:nvSpPr>
          <p:spPr>
            <a:xfrm rot="-4500104">
              <a:off x="6518556" y="4207572"/>
              <a:ext cx="115131" cy="420814"/>
            </a:xfrm>
            <a:custGeom>
              <a:rect b="b" l="l" r="r" t="t"/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14" name="Google Shape;614;p11"/>
            <p:cNvGrpSpPr/>
            <p:nvPr/>
          </p:nvGrpSpPr>
          <p:grpSpPr>
            <a:xfrm rot="4061973">
              <a:off x="4591314" y="4522570"/>
              <a:ext cx="150793" cy="179149"/>
              <a:chOff x="4157100" y="2900650"/>
              <a:chExt cx="206200" cy="244975"/>
            </a:xfrm>
          </p:grpSpPr>
          <p:sp>
            <p:nvSpPr>
              <p:cNvPr id="615" name="Google Shape;615;p11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rect b="b" l="l" r="r" t="t"/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6" name="Google Shape;616;p11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rect b="b" l="l" r="r" t="t"/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7" name="Google Shape;617;p11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rect b="b" l="l" r="r" t="t"/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18" name="Google Shape;618;p1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">
  <p:cSld name="BLANK_1">
    <p:bg>
      <p:bgPr>
        <a:solidFill>
          <a:schemeClr val="accent2"/>
        </a:solidFill>
      </p:bgPr>
    </p:bg>
    <p:spTree>
      <p:nvGrpSpPr>
        <p:cNvPr id="619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0" name="Google Shape;620;p12"/>
          <p:cNvGrpSpPr/>
          <p:nvPr/>
        </p:nvGrpSpPr>
        <p:grpSpPr>
          <a:xfrm rot="131350">
            <a:off x="2426633" y="3882228"/>
            <a:ext cx="4290735" cy="1078616"/>
            <a:chOff x="2503650" y="3729893"/>
            <a:chExt cx="4290606" cy="1078583"/>
          </a:xfrm>
        </p:grpSpPr>
        <p:sp>
          <p:nvSpPr>
            <p:cNvPr id="621" name="Google Shape;621;p12"/>
            <p:cNvSpPr/>
            <p:nvPr/>
          </p:nvSpPr>
          <p:spPr>
            <a:xfrm rot="4499919">
              <a:off x="3385216" y="3559057"/>
              <a:ext cx="626202" cy="1504540"/>
            </a:xfrm>
            <a:custGeom>
              <a:rect b="b" l="l" r="r" t="t"/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12"/>
            <p:cNvSpPr/>
            <p:nvPr/>
          </p:nvSpPr>
          <p:spPr>
            <a:xfrm rot="2120693">
              <a:off x="2569733" y="4367036"/>
              <a:ext cx="228484" cy="301260"/>
            </a:xfrm>
            <a:custGeom>
              <a:rect b="b" l="l" r="r" t="t"/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23" name="Google Shape;623;p12"/>
            <p:cNvGrpSpPr/>
            <p:nvPr/>
          </p:nvGrpSpPr>
          <p:grpSpPr>
            <a:xfrm rot="-4499919">
              <a:off x="5164310" y="3568656"/>
              <a:ext cx="736195" cy="1394547"/>
              <a:chOff x="3487525" y="3986125"/>
              <a:chExt cx="766525" cy="1452000"/>
            </a:xfrm>
          </p:grpSpPr>
          <p:sp>
            <p:nvSpPr>
              <p:cNvPr id="624" name="Google Shape;624;p1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rect b="b" l="l" r="r" t="t"/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5" name="Google Shape;625;p12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rect b="b" l="l" r="r" t="t"/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6" name="Google Shape;626;p1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rect b="b" l="l" r="r" t="t"/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7" name="Google Shape;627;p12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rect b="b" l="l" r="r" t="t"/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28" name="Google Shape;628;p12"/>
            <p:cNvSpPr/>
            <p:nvPr/>
          </p:nvSpPr>
          <p:spPr>
            <a:xfrm>
              <a:off x="4535406" y="4308991"/>
              <a:ext cx="198042" cy="199452"/>
            </a:xfrm>
            <a:custGeom>
              <a:rect b="b" l="l" r="r" t="t"/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12"/>
            <p:cNvSpPr/>
            <p:nvPr/>
          </p:nvSpPr>
          <p:spPr>
            <a:xfrm rot="-4500104">
              <a:off x="6518556" y="4207572"/>
              <a:ext cx="115131" cy="420814"/>
            </a:xfrm>
            <a:custGeom>
              <a:rect b="b" l="l" r="r" t="t"/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30" name="Google Shape;630;p12"/>
            <p:cNvGrpSpPr/>
            <p:nvPr/>
          </p:nvGrpSpPr>
          <p:grpSpPr>
            <a:xfrm rot="4061973">
              <a:off x="4591314" y="4522570"/>
              <a:ext cx="150793" cy="179149"/>
              <a:chOff x="4157100" y="2900650"/>
              <a:chExt cx="206200" cy="244975"/>
            </a:xfrm>
          </p:grpSpPr>
          <p:sp>
            <p:nvSpPr>
              <p:cNvPr id="631" name="Google Shape;631;p12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rect b="b" l="l" r="r" t="t"/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2" name="Google Shape;632;p1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rect b="b" l="l" r="r" t="t"/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3" name="Google Shape;633;p12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rect b="b" l="l" r="r" t="t"/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34" name="Google Shape;634;p12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</a:defRPr>
            </a:lvl1pPr>
            <a:lvl2pPr lvl="1" algn="ctr">
              <a:buNone/>
              <a:defRPr>
                <a:solidFill>
                  <a:srgbClr val="FFFFFF"/>
                </a:solidFill>
              </a:defRPr>
            </a:lvl2pPr>
            <a:lvl3pPr lvl="2" algn="ctr">
              <a:buNone/>
              <a:defRPr>
                <a:solidFill>
                  <a:srgbClr val="FFFFFF"/>
                </a:solidFill>
              </a:defRPr>
            </a:lvl3pPr>
            <a:lvl4pPr lvl="3" algn="ctr">
              <a:buNone/>
              <a:defRPr>
                <a:solidFill>
                  <a:srgbClr val="FFFFFF"/>
                </a:solidFill>
              </a:defRPr>
            </a:lvl4pPr>
            <a:lvl5pPr lvl="4" algn="ctr">
              <a:buNone/>
              <a:defRPr>
                <a:solidFill>
                  <a:srgbClr val="FFFFFF"/>
                </a:solidFill>
              </a:defRPr>
            </a:lvl5pPr>
            <a:lvl6pPr lvl="5" algn="ctr">
              <a:buNone/>
              <a:defRPr>
                <a:solidFill>
                  <a:srgbClr val="FFFFFF"/>
                </a:solidFill>
              </a:defRPr>
            </a:lvl6pPr>
            <a:lvl7pPr lvl="6" algn="ctr">
              <a:buNone/>
              <a:defRPr>
                <a:solidFill>
                  <a:srgbClr val="FFFFFF"/>
                </a:solidFill>
              </a:defRPr>
            </a:lvl7pPr>
            <a:lvl8pPr lvl="7" algn="ctr">
              <a:buNone/>
              <a:defRPr>
                <a:solidFill>
                  <a:srgbClr val="FFFFFF"/>
                </a:solidFill>
              </a:defRPr>
            </a:lvl8pPr>
            <a:lvl9pPr lvl="8" algn="ctr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2">
  <p:cSld name="TITLE_2"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7" name="Google Shape;637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38" name="Google Shape;63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solidFill>
          <a:schemeClr val="accent2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"/>
          <p:cNvSpPr txBox="1"/>
          <p:nvPr>
            <p:ph type="ctrTitle"/>
          </p:nvPr>
        </p:nvSpPr>
        <p:spPr>
          <a:xfrm>
            <a:off x="905350" y="2878750"/>
            <a:ext cx="5154000" cy="98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7" name="Google Shape;127;p3"/>
          <p:cNvSpPr txBox="1"/>
          <p:nvPr>
            <p:ph idx="1" type="subTitle"/>
          </p:nvPr>
        </p:nvSpPr>
        <p:spPr>
          <a:xfrm>
            <a:off x="905350" y="3818476"/>
            <a:ext cx="5154000" cy="66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grpSp>
        <p:nvGrpSpPr>
          <p:cNvPr id="128" name="Google Shape;128;p3"/>
          <p:cNvGrpSpPr/>
          <p:nvPr/>
        </p:nvGrpSpPr>
        <p:grpSpPr>
          <a:xfrm>
            <a:off x="7088841" y="-58105"/>
            <a:ext cx="1401157" cy="5259705"/>
            <a:chOff x="818425" y="238125"/>
            <a:chExt cx="1395575" cy="5238750"/>
          </a:xfrm>
        </p:grpSpPr>
        <p:sp>
          <p:nvSpPr>
            <p:cNvPr id="129" name="Google Shape;129;p3"/>
            <p:cNvSpPr/>
            <p:nvPr/>
          </p:nvSpPr>
          <p:spPr>
            <a:xfrm>
              <a:off x="1253650" y="245150"/>
              <a:ext cx="731300" cy="1178875"/>
            </a:xfrm>
            <a:custGeom>
              <a:rect b="b" l="l" r="r" t="t"/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0" name="Google Shape;130;p3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131" name="Google Shape;131;p3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rect b="b" l="l" r="r" t="t"/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3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rect b="b" l="l" r="r" t="t"/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3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rect b="b" l="l" r="r" t="t"/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3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rect b="b" l="l" r="r" t="t"/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rect b="b" l="l" r="r" t="t"/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3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rect b="b" l="l" r="r" t="t"/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3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rect b="b" l="l" r="r" t="t"/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3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rect b="b" l="l" r="r" t="t"/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3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rect b="b" l="l" r="r" t="t"/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3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rect b="b" l="l" r="r" t="t"/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3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rect b="b" l="l" r="r" t="t"/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3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rect b="b" l="l" r="r" t="t"/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3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rect b="b" l="l" r="r" t="t"/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3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rect b="b" l="l" r="r" t="t"/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3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rect b="b" l="l" r="r" t="t"/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3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rect b="b" l="l" r="r" t="t"/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3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rect b="b" l="l" r="r" t="t"/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3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rect b="b" l="l" r="r" t="t"/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3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rect b="b" l="l" r="r" t="t"/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50" name="Google Shape;150;p3"/>
            <p:cNvSpPr/>
            <p:nvPr/>
          </p:nvSpPr>
          <p:spPr>
            <a:xfrm>
              <a:off x="1177875" y="2516525"/>
              <a:ext cx="652000" cy="1566525"/>
            </a:xfrm>
            <a:custGeom>
              <a:rect b="b" l="l" r="r" t="t"/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51" name="Google Shape;151;p3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152" name="Google Shape;152;p3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3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3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rect b="b" l="l" r="r" t="t"/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3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rect b="b" l="l" r="r" t="t"/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3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rect b="b" l="l" r="r" t="t"/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57" name="Google Shape;157;p3"/>
            <p:cNvSpPr/>
            <p:nvPr/>
          </p:nvSpPr>
          <p:spPr>
            <a:xfrm>
              <a:off x="1086250" y="2701550"/>
              <a:ext cx="237900" cy="313675"/>
            </a:xfrm>
            <a:custGeom>
              <a:rect b="b" l="l" r="r" t="t"/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24150" y="1106825"/>
              <a:ext cx="244950" cy="345400"/>
            </a:xfrm>
            <a:custGeom>
              <a:rect b="b" l="l" r="r" t="t"/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1750550" y="2135900"/>
              <a:ext cx="260825" cy="227350"/>
            </a:xfrm>
            <a:custGeom>
              <a:rect b="b" l="l" r="r" t="t"/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133825" y="238125"/>
              <a:ext cx="246725" cy="246700"/>
            </a:xfrm>
            <a:custGeom>
              <a:rect b="b" l="l" r="r" t="t"/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1" name="Google Shape;161;p3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162" name="Google Shape;162;p3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rect b="b" l="l" r="r" t="t"/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3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rect b="b" l="l" r="r" t="t"/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3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rect b="b" l="l" r="r" t="t"/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5" name="Google Shape;165;p3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166" name="Google Shape;166;p3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rect b="b" l="l" r="r" t="t"/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3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rect b="b" l="l" r="r" t="t"/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3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rect b="b" l="l" r="r" t="t"/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3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170" name="Google Shape;170;p3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rect b="b" l="l" r="r" t="t"/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3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rect b="b" l="l" r="r" t="t"/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2" name="Google Shape;172;p3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173" name="Google Shape;173;p3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rect b="b" l="l" r="r" t="t"/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3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rect b="b" l="l" r="r" t="t"/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3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rect b="b" l="l" r="r" t="t"/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3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rect b="b" l="l" r="r" t="t"/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77" name="Google Shape;177;p3"/>
            <p:cNvSpPr/>
            <p:nvPr/>
          </p:nvSpPr>
          <p:spPr>
            <a:xfrm>
              <a:off x="1660700" y="3957925"/>
              <a:ext cx="244950" cy="246725"/>
            </a:xfrm>
            <a:custGeom>
              <a:rect b="b" l="l" r="r" t="t"/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971725" y="3707700"/>
              <a:ext cx="220275" cy="341875"/>
            </a:xfrm>
            <a:custGeom>
              <a:rect b="b" l="l" r="r" t="t"/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2016625" y="4890075"/>
              <a:ext cx="119850" cy="586800"/>
            </a:xfrm>
            <a:custGeom>
              <a:rect b="b" l="l" r="r" t="t"/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80" name="Google Shape;180;p3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181" name="Google Shape;181;p3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rect b="b" l="l" r="r" t="t"/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3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rect b="b" l="l" r="r" t="t"/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3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rect b="b" l="l" r="r" t="t"/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3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rect b="b" l="l" r="r" t="t"/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"/>
          <p:cNvSpPr txBox="1"/>
          <p:nvPr>
            <p:ph idx="1" type="body"/>
          </p:nvPr>
        </p:nvSpPr>
        <p:spPr>
          <a:xfrm>
            <a:off x="2269825" y="2161800"/>
            <a:ext cx="4604400" cy="81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rtl="0" algn="ctr">
              <a:spcBef>
                <a:spcPts val="600"/>
              </a:spcBef>
              <a:spcAft>
                <a:spcPts val="0"/>
              </a:spcAft>
              <a:buSzPts val="3000"/>
              <a:buChar char="✢"/>
              <a:defRPr i="1" sz="3000"/>
            </a:lvl1pPr>
            <a:lvl2pPr indent="-419100" lvl="1" marL="9144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i="1" sz="3000"/>
            </a:lvl2pPr>
            <a:lvl3pPr indent="-419100" lvl="2" marL="13716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i="1" sz="3000"/>
            </a:lvl3pPr>
            <a:lvl4pPr indent="-419100" lvl="3" marL="18288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i="1" sz="3000"/>
            </a:lvl4pPr>
            <a:lvl5pPr indent="-419100" lvl="4" marL="22860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i="1" sz="3000"/>
            </a:lvl5pPr>
            <a:lvl6pPr indent="-419100" lvl="5" marL="27432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i="1" sz="3000"/>
            </a:lvl6pPr>
            <a:lvl7pPr indent="-419100" lvl="6" marL="32004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i="1" sz="3000"/>
            </a:lvl7pPr>
            <a:lvl8pPr indent="-419100" lvl="7" marL="36576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i="1" sz="3000"/>
            </a:lvl8pPr>
            <a:lvl9pPr indent="-419100" lvl="8" marL="411480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i="1" sz="3000"/>
            </a:lvl9pPr>
          </a:lstStyle>
          <a:p/>
        </p:txBody>
      </p:sp>
      <p:grpSp>
        <p:nvGrpSpPr>
          <p:cNvPr id="187" name="Google Shape;187;p4"/>
          <p:cNvGrpSpPr/>
          <p:nvPr/>
        </p:nvGrpSpPr>
        <p:grpSpPr>
          <a:xfrm>
            <a:off x="802981" y="3161504"/>
            <a:ext cx="7513267" cy="1540196"/>
            <a:chOff x="802981" y="3161504"/>
            <a:chExt cx="7513267" cy="1540196"/>
          </a:xfrm>
        </p:grpSpPr>
        <p:sp>
          <p:nvSpPr>
            <p:cNvPr id="188" name="Google Shape;188;p4"/>
            <p:cNvSpPr/>
            <p:nvPr/>
          </p:nvSpPr>
          <p:spPr>
            <a:xfrm rot="5400000">
              <a:off x="2822648" y="2524129"/>
              <a:ext cx="1042613" cy="2505030"/>
            </a:xfrm>
            <a:custGeom>
              <a:rect b="b" l="l" r="r" t="t"/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4"/>
            <p:cNvSpPr/>
            <p:nvPr/>
          </p:nvSpPr>
          <p:spPr>
            <a:xfrm rot="3020914">
              <a:off x="1433468" y="3420610"/>
              <a:ext cx="380422" cy="501593"/>
            </a:xfrm>
            <a:custGeom>
              <a:rect b="b" l="l" r="r" t="t"/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0" name="Google Shape;190;p4"/>
            <p:cNvGrpSpPr/>
            <p:nvPr/>
          </p:nvGrpSpPr>
          <p:grpSpPr>
            <a:xfrm rot="7357511">
              <a:off x="7243958" y="3657662"/>
              <a:ext cx="194495" cy="389007"/>
              <a:chOff x="3253150" y="2320925"/>
              <a:chExt cx="149800" cy="299575"/>
            </a:xfrm>
          </p:grpSpPr>
          <p:sp>
            <p:nvSpPr>
              <p:cNvPr id="191" name="Google Shape;191;p4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rect b="b" l="l" r="r" t="t"/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4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rect b="b" l="l" r="r" t="t"/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3" name="Google Shape;193;p4"/>
            <p:cNvGrpSpPr/>
            <p:nvPr/>
          </p:nvGrpSpPr>
          <p:grpSpPr>
            <a:xfrm rot="-5400000">
              <a:off x="5247912" y="2613433"/>
              <a:ext cx="1225750" cy="2321893"/>
              <a:chOff x="3487525" y="3986125"/>
              <a:chExt cx="766525" cy="1452000"/>
            </a:xfrm>
          </p:grpSpPr>
          <p:sp>
            <p:nvSpPr>
              <p:cNvPr id="194" name="Google Shape;194;p4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rect b="b" l="l" r="r" t="t"/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4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rect b="b" l="l" r="r" t="t"/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4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rect b="b" l="l" r="r" t="t"/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4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rect b="b" l="l" r="r" t="t"/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8" name="Google Shape;198;p4"/>
            <p:cNvSpPr/>
            <p:nvPr/>
          </p:nvSpPr>
          <p:spPr>
            <a:xfrm>
              <a:off x="4524477" y="3819970"/>
              <a:ext cx="329752" cy="332092"/>
            </a:xfrm>
            <a:custGeom>
              <a:rect b="b" l="l" r="r" t="t"/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4"/>
            <p:cNvSpPr/>
            <p:nvPr/>
          </p:nvSpPr>
          <p:spPr>
            <a:xfrm rot="3958791">
              <a:off x="1686045" y="3770049"/>
              <a:ext cx="246705" cy="382854"/>
            </a:xfrm>
            <a:custGeom>
              <a:rect b="b" l="l" r="r" t="t"/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 rot="-5400000">
              <a:off x="7509304" y="3218901"/>
              <a:ext cx="191688" cy="700698"/>
            </a:xfrm>
            <a:custGeom>
              <a:rect b="b" l="l" r="r" t="t"/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4"/>
            <p:cNvSpPr/>
            <p:nvPr/>
          </p:nvSpPr>
          <p:spPr>
            <a:xfrm rot="6864207">
              <a:off x="906951" y="3174041"/>
              <a:ext cx="298273" cy="420559"/>
            </a:xfrm>
            <a:custGeom>
              <a:rect b="b" l="l" r="r" t="t"/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4"/>
            <p:cNvSpPr/>
            <p:nvPr/>
          </p:nvSpPr>
          <p:spPr>
            <a:xfrm rot="-1473928">
              <a:off x="7955495" y="3223413"/>
              <a:ext cx="317583" cy="276824"/>
            </a:xfrm>
            <a:custGeom>
              <a:rect b="b" l="l" r="r" t="t"/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03" name="Google Shape;203;p4"/>
            <p:cNvGrpSpPr/>
            <p:nvPr/>
          </p:nvGrpSpPr>
          <p:grpSpPr>
            <a:xfrm rot="4061875">
              <a:off x="4563803" y="4379795"/>
              <a:ext cx="251087" cy="298303"/>
              <a:chOff x="4157100" y="2900650"/>
              <a:chExt cx="206200" cy="244975"/>
            </a:xfrm>
          </p:grpSpPr>
          <p:sp>
            <p:nvSpPr>
              <p:cNvPr id="204" name="Google Shape;204;p4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rect b="b" l="l" r="r" t="t"/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4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rect b="b" l="l" r="r" t="t"/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4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rect b="b" l="l" r="r" t="t"/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07" name="Google Shape;207;p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0" name="Google Shape;210;p5"/>
          <p:cNvSpPr txBox="1"/>
          <p:nvPr>
            <p:ph idx="1" type="body"/>
          </p:nvPr>
        </p:nvSpPr>
        <p:spPr>
          <a:xfrm>
            <a:off x="628975" y="1504950"/>
            <a:ext cx="6009600" cy="32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600"/>
              </a:spcBef>
              <a:spcAft>
                <a:spcPts val="0"/>
              </a:spcAft>
              <a:buSzPts val="1400"/>
              <a:buChar char="✢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9pPr>
          </a:lstStyle>
          <a:p/>
        </p:txBody>
      </p:sp>
      <p:grpSp>
        <p:nvGrpSpPr>
          <p:cNvPr id="211" name="Google Shape;211;p5"/>
          <p:cNvGrpSpPr/>
          <p:nvPr/>
        </p:nvGrpSpPr>
        <p:grpSpPr>
          <a:xfrm>
            <a:off x="7108241" y="-58105"/>
            <a:ext cx="1401157" cy="5259705"/>
            <a:chOff x="818425" y="238125"/>
            <a:chExt cx="1395575" cy="5238750"/>
          </a:xfrm>
        </p:grpSpPr>
        <p:sp>
          <p:nvSpPr>
            <p:cNvPr id="212" name="Google Shape;212;p5"/>
            <p:cNvSpPr/>
            <p:nvPr/>
          </p:nvSpPr>
          <p:spPr>
            <a:xfrm>
              <a:off x="1253650" y="245150"/>
              <a:ext cx="731300" cy="1178875"/>
            </a:xfrm>
            <a:custGeom>
              <a:rect b="b" l="l" r="r" t="t"/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13" name="Google Shape;213;p5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214" name="Google Shape;214;p5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rect b="b" l="l" r="r" t="t"/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Google Shape;215;p5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rect b="b" l="l" r="r" t="t"/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5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rect b="b" l="l" r="r" t="t"/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5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rect b="b" l="l" r="r" t="t"/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5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rect b="b" l="l" r="r" t="t"/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" name="Google Shape;219;p5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rect b="b" l="l" r="r" t="t"/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Google Shape;220;p5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rect b="b" l="l" r="r" t="t"/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5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rect b="b" l="l" r="r" t="t"/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5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rect b="b" l="l" r="r" t="t"/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5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rect b="b" l="l" r="r" t="t"/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Google Shape;224;p5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rect b="b" l="l" r="r" t="t"/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5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rect b="b" l="l" r="r" t="t"/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5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rect b="b" l="l" r="r" t="t"/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5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rect b="b" l="l" r="r" t="t"/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5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rect b="b" l="l" r="r" t="t"/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9" name="Google Shape;229;p5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rect b="b" l="l" r="r" t="t"/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5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rect b="b" l="l" r="r" t="t"/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5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rect b="b" l="l" r="r" t="t"/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5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rect b="b" l="l" r="r" t="t"/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33" name="Google Shape;233;p5"/>
            <p:cNvSpPr/>
            <p:nvPr/>
          </p:nvSpPr>
          <p:spPr>
            <a:xfrm>
              <a:off x="1177875" y="2516525"/>
              <a:ext cx="652000" cy="1566525"/>
            </a:xfrm>
            <a:custGeom>
              <a:rect b="b" l="l" r="r" t="t"/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34" name="Google Shape;234;p5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235" name="Google Shape;235;p5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5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5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rect b="b" l="l" r="r" t="t"/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5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rect b="b" l="l" r="r" t="t"/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" name="Google Shape;239;p5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rect b="b" l="l" r="r" t="t"/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40" name="Google Shape;240;p5"/>
            <p:cNvSpPr/>
            <p:nvPr/>
          </p:nvSpPr>
          <p:spPr>
            <a:xfrm>
              <a:off x="1086250" y="2701550"/>
              <a:ext cx="237900" cy="313675"/>
            </a:xfrm>
            <a:custGeom>
              <a:rect b="b" l="l" r="r" t="t"/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924150" y="1106825"/>
              <a:ext cx="244950" cy="345400"/>
            </a:xfrm>
            <a:custGeom>
              <a:rect b="b" l="l" r="r" t="t"/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1750550" y="2135900"/>
              <a:ext cx="260825" cy="227350"/>
            </a:xfrm>
            <a:custGeom>
              <a:rect b="b" l="l" r="r" t="t"/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1133825" y="238125"/>
              <a:ext cx="246725" cy="246700"/>
            </a:xfrm>
            <a:custGeom>
              <a:rect b="b" l="l" r="r" t="t"/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44" name="Google Shape;244;p5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245" name="Google Shape;245;p5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rect b="b" l="l" r="r" t="t"/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5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rect b="b" l="l" r="r" t="t"/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5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rect b="b" l="l" r="r" t="t"/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8" name="Google Shape;248;p5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249" name="Google Shape;249;p5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rect b="b" l="l" r="r" t="t"/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5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rect b="b" l="l" r="r" t="t"/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5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rect b="b" l="l" r="r" t="t"/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2" name="Google Shape;252;p5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253" name="Google Shape;253;p5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rect b="b" l="l" r="r" t="t"/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" name="Google Shape;254;p5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rect b="b" l="l" r="r" t="t"/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5" name="Google Shape;255;p5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256" name="Google Shape;256;p5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rect b="b" l="l" r="r" t="t"/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5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rect b="b" l="l" r="r" t="t"/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5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rect b="b" l="l" r="r" t="t"/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" name="Google Shape;259;p5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rect b="b" l="l" r="r" t="t"/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60" name="Google Shape;260;p5"/>
            <p:cNvSpPr/>
            <p:nvPr/>
          </p:nvSpPr>
          <p:spPr>
            <a:xfrm>
              <a:off x="1660700" y="3957925"/>
              <a:ext cx="244950" cy="246725"/>
            </a:xfrm>
            <a:custGeom>
              <a:rect b="b" l="l" r="r" t="t"/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971725" y="3707700"/>
              <a:ext cx="220275" cy="341875"/>
            </a:xfrm>
            <a:custGeom>
              <a:rect b="b" l="l" r="r" t="t"/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2016625" y="4890075"/>
              <a:ext cx="119850" cy="586800"/>
            </a:xfrm>
            <a:custGeom>
              <a:rect b="b" l="l" r="r" t="t"/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63" name="Google Shape;263;p5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264" name="Google Shape;264;p5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rect b="b" l="l" r="r" t="t"/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5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rect b="b" l="l" r="r" t="t"/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5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rect b="b" l="l" r="r" t="t"/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5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rect b="b" l="l" r="r" t="t"/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68" name="Google Shape;268;p5"/>
          <p:cNvGrpSpPr/>
          <p:nvPr/>
        </p:nvGrpSpPr>
        <p:grpSpPr>
          <a:xfrm rot="-9319279">
            <a:off x="452001" y="791962"/>
            <a:ext cx="291914" cy="362696"/>
            <a:chOff x="4217025" y="773800"/>
            <a:chExt cx="290750" cy="361250"/>
          </a:xfrm>
        </p:grpSpPr>
        <p:sp>
          <p:nvSpPr>
            <p:cNvPr id="269" name="Google Shape;269;p5"/>
            <p:cNvSpPr/>
            <p:nvPr/>
          </p:nvSpPr>
          <p:spPr>
            <a:xfrm>
              <a:off x="4231125" y="773800"/>
              <a:ext cx="56400" cy="135700"/>
            </a:xfrm>
            <a:custGeom>
              <a:rect b="b" l="l" r="r" t="t"/>
              <a:pathLst>
                <a:path extrusionOk="0" h="5428" w="2256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4291025" y="858375"/>
              <a:ext cx="216750" cy="109275"/>
            </a:xfrm>
            <a:custGeom>
              <a:rect b="b" l="l" r="r" t="t"/>
              <a:pathLst>
                <a:path extrusionOk="0" h="4371" w="867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4217025" y="1004625"/>
              <a:ext cx="68750" cy="130425"/>
            </a:xfrm>
            <a:custGeom>
              <a:rect b="b" l="l" r="r" t="t"/>
              <a:pathLst>
                <a:path extrusionOk="0" h="5217" w="275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2" name="Google Shape;272;p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6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5" name="Google Shape;275;p6"/>
          <p:cNvSpPr txBox="1"/>
          <p:nvPr>
            <p:ph idx="1" type="body"/>
          </p:nvPr>
        </p:nvSpPr>
        <p:spPr>
          <a:xfrm>
            <a:off x="628975" y="1581150"/>
            <a:ext cx="2916900" cy="30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600"/>
              </a:spcBef>
              <a:spcAft>
                <a:spcPts val="0"/>
              </a:spcAft>
              <a:buSzPts val="1400"/>
              <a:buChar char="✢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9pPr>
          </a:lstStyle>
          <a:p/>
        </p:txBody>
      </p:sp>
      <p:sp>
        <p:nvSpPr>
          <p:cNvPr id="276" name="Google Shape;276;p6"/>
          <p:cNvSpPr txBox="1"/>
          <p:nvPr>
            <p:ph idx="2" type="body"/>
          </p:nvPr>
        </p:nvSpPr>
        <p:spPr>
          <a:xfrm>
            <a:off x="3721633" y="1581150"/>
            <a:ext cx="2916900" cy="30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600"/>
              </a:spcBef>
              <a:spcAft>
                <a:spcPts val="0"/>
              </a:spcAft>
              <a:buSzPts val="1400"/>
              <a:buChar char="✢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9pPr>
          </a:lstStyle>
          <a:p/>
        </p:txBody>
      </p:sp>
      <p:grpSp>
        <p:nvGrpSpPr>
          <p:cNvPr id="277" name="Google Shape;277;p6"/>
          <p:cNvGrpSpPr/>
          <p:nvPr/>
        </p:nvGrpSpPr>
        <p:grpSpPr>
          <a:xfrm>
            <a:off x="7108241" y="-58105"/>
            <a:ext cx="1401157" cy="5259705"/>
            <a:chOff x="818425" y="238125"/>
            <a:chExt cx="1395575" cy="5238750"/>
          </a:xfrm>
        </p:grpSpPr>
        <p:sp>
          <p:nvSpPr>
            <p:cNvPr id="278" name="Google Shape;278;p6"/>
            <p:cNvSpPr/>
            <p:nvPr/>
          </p:nvSpPr>
          <p:spPr>
            <a:xfrm>
              <a:off x="1253650" y="245150"/>
              <a:ext cx="731300" cy="1178875"/>
            </a:xfrm>
            <a:custGeom>
              <a:rect b="b" l="l" r="r" t="t"/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79" name="Google Shape;279;p6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280" name="Google Shape;280;p6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rect b="b" l="l" r="r" t="t"/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1" name="Google Shape;281;p6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rect b="b" l="l" r="r" t="t"/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2" name="Google Shape;282;p6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rect b="b" l="l" r="r" t="t"/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3" name="Google Shape;283;p6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rect b="b" l="l" r="r" t="t"/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Google Shape;284;p6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rect b="b" l="l" r="r" t="t"/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" name="Google Shape;285;p6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rect b="b" l="l" r="r" t="t"/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6" name="Google Shape;286;p6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rect b="b" l="l" r="r" t="t"/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7" name="Google Shape;287;p6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rect b="b" l="l" r="r" t="t"/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8" name="Google Shape;288;p6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rect b="b" l="l" r="r" t="t"/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9" name="Google Shape;289;p6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rect b="b" l="l" r="r" t="t"/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0" name="Google Shape;290;p6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rect b="b" l="l" r="r" t="t"/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" name="Google Shape;291;p6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rect b="b" l="l" r="r" t="t"/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" name="Google Shape;292;p6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rect b="b" l="l" r="r" t="t"/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" name="Google Shape;293;p6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rect b="b" l="l" r="r" t="t"/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" name="Google Shape;294;p6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rect b="b" l="l" r="r" t="t"/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" name="Google Shape;295;p6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rect b="b" l="l" r="r" t="t"/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" name="Google Shape;296;p6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rect b="b" l="l" r="r" t="t"/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" name="Google Shape;297;p6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rect b="b" l="l" r="r" t="t"/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" name="Google Shape;298;p6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rect b="b" l="l" r="r" t="t"/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99" name="Google Shape;299;p6"/>
            <p:cNvSpPr/>
            <p:nvPr/>
          </p:nvSpPr>
          <p:spPr>
            <a:xfrm>
              <a:off x="1177875" y="2516525"/>
              <a:ext cx="652000" cy="1566525"/>
            </a:xfrm>
            <a:custGeom>
              <a:rect b="b" l="l" r="r" t="t"/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00" name="Google Shape;300;p6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301" name="Google Shape;301;p6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" name="Google Shape;302;p6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" name="Google Shape;303;p6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rect b="b" l="l" r="r" t="t"/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" name="Google Shape;304;p6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rect b="b" l="l" r="r" t="t"/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" name="Google Shape;305;p6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rect b="b" l="l" r="r" t="t"/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06" name="Google Shape;306;p6"/>
            <p:cNvSpPr/>
            <p:nvPr/>
          </p:nvSpPr>
          <p:spPr>
            <a:xfrm>
              <a:off x="1086250" y="2701550"/>
              <a:ext cx="237900" cy="313675"/>
            </a:xfrm>
            <a:custGeom>
              <a:rect b="b" l="l" r="r" t="t"/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6"/>
            <p:cNvSpPr/>
            <p:nvPr/>
          </p:nvSpPr>
          <p:spPr>
            <a:xfrm>
              <a:off x="924150" y="1106825"/>
              <a:ext cx="244950" cy="345400"/>
            </a:xfrm>
            <a:custGeom>
              <a:rect b="b" l="l" r="r" t="t"/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6"/>
            <p:cNvSpPr/>
            <p:nvPr/>
          </p:nvSpPr>
          <p:spPr>
            <a:xfrm>
              <a:off x="1750550" y="2135900"/>
              <a:ext cx="260825" cy="227350"/>
            </a:xfrm>
            <a:custGeom>
              <a:rect b="b" l="l" r="r" t="t"/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6"/>
            <p:cNvSpPr/>
            <p:nvPr/>
          </p:nvSpPr>
          <p:spPr>
            <a:xfrm>
              <a:off x="1133825" y="238125"/>
              <a:ext cx="246725" cy="246700"/>
            </a:xfrm>
            <a:custGeom>
              <a:rect b="b" l="l" r="r" t="t"/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10" name="Google Shape;310;p6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311" name="Google Shape;311;p6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rect b="b" l="l" r="r" t="t"/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2" name="Google Shape;312;p6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rect b="b" l="l" r="r" t="t"/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3" name="Google Shape;313;p6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rect b="b" l="l" r="r" t="t"/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14" name="Google Shape;314;p6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315" name="Google Shape;315;p6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rect b="b" l="l" r="r" t="t"/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6" name="Google Shape;316;p6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rect b="b" l="l" r="r" t="t"/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7" name="Google Shape;317;p6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rect b="b" l="l" r="r" t="t"/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18" name="Google Shape;318;p6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319" name="Google Shape;319;p6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rect b="b" l="l" r="r" t="t"/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0" name="Google Shape;320;p6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rect b="b" l="l" r="r" t="t"/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21" name="Google Shape;321;p6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322" name="Google Shape;322;p6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rect b="b" l="l" r="r" t="t"/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3" name="Google Shape;323;p6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rect b="b" l="l" r="r" t="t"/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4" name="Google Shape;324;p6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rect b="b" l="l" r="r" t="t"/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5" name="Google Shape;325;p6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rect b="b" l="l" r="r" t="t"/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26" name="Google Shape;326;p6"/>
            <p:cNvSpPr/>
            <p:nvPr/>
          </p:nvSpPr>
          <p:spPr>
            <a:xfrm>
              <a:off x="1660700" y="3957925"/>
              <a:ext cx="244950" cy="246725"/>
            </a:xfrm>
            <a:custGeom>
              <a:rect b="b" l="l" r="r" t="t"/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6"/>
            <p:cNvSpPr/>
            <p:nvPr/>
          </p:nvSpPr>
          <p:spPr>
            <a:xfrm>
              <a:off x="971725" y="3707700"/>
              <a:ext cx="220275" cy="341875"/>
            </a:xfrm>
            <a:custGeom>
              <a:rect b="b" l="l" r="r" t="t"/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6"/>
            <p:cNvSpPr/>
            <p:nvPr/>
          </p:nvSpPr>
          <p:spPr>
            <a:xfrm>
              <a:off x="2016625" y="4890075"/>
              <a:ext cx="119850" cy="586800"/>
            </a:xfrm>
            <a:custGeom>
              <a:rect b="b" l="l" r="r" t="t"/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9" name="Google Shape;329;p6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330" name="Google Shape;330;p6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rect b="b" l="l" r="r" t="t"/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1" name="Google Shape;331;p6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rect b="b" l="l" r="r" t="t"/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" name="Google Shape;332;p6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rect b="b" l="l" r="r" t="t"/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" name="Google Shape;333;p6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rect b="b" l="l" r="r" t="t"/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34" name="Google Shape;334;p6"/>
          <p:cNvGrpSpPr/>
          <p:nvPr/>
        </p:nvGrpSpPr>
        <p:grpSpPr>
          <a:xfrm rot="-9319279">
            <a:off x="452001" y="791962"/>
            <a:ext cx="291914" cy="362696"/>
            <a:chOff x="4217025" y="773800"/>
            <a:chExt cx="290750" cy="361250"/>
          </a:xfrm>
        </p:grpSpPr>
        <p:sp>
          <p:nvSpPr>
            <p:cNvPr id="335" name="Google Shape;335;p6"/>
            <p:cNvSpPr/>
            <p:nvPr/>
          </p:nvSpPr>
          <p:spPr>
            <a:xfrm>
              <a:off x="4231125" y="773800"/>
              <a:ext cx="56400" cy="135700"/>
            </a:xfrm>
            <a:custGeom>
              <a:rect b="b" l="l" r="r" t="t"/>
              <a:pathLst>
                <a:path extrusionOk="0" h="5428" w="2256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4291025" y="858375"/>
              <a:ext cx="216750" cy="109275"/>
            </a:xfrm>
            <a:custGeom>
              <a:rect b="b" l="l" r="r" t="t"/>
              <a:pathLst>
                <a:path extrusionOk="0" h="4371" w="867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6"/>
            <p:cNvSpPr/>
            <p:nvPr/>
          </p:nvSpPr>
          <p:spPr>
            <a:xfrm>
              <a:off x="4217025" y="1004625"/>
              <a:ext cx="68750" cy="130425"/>
            </a:xfrm>
            <a:custGeom>
              <a:rect b="b" l="l" r="r" t="t"/>
              <a:pathLst>
                <a:path extrusionOk="0" h="5217" w="275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8" name="Google Shape;338;p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7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41" name="Google Shape;341;p7"/>
          <p:cNvSpPr txBox="1"/>
          <p:nvPr>
            <p:ph idx="1" type="body"/>
          </p:nvPr>
        </p:nvSpPr>
        <p:spPr>
          <a:xfrm>
            <a:off x="628875" y="1581150"/>
            <a:ext cx="1937100" cy="278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✢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9pPr>
          </a:lstStyle>
          <a:p/>
        </p:txBody>
      </p:sp>
      <p:sp>
        <p:nvSpPr>
          <p:cNvPr id="342" name="Google Shape;342;p7"/>
          <p:cNvSpPr txBox="1"/>
          <p:nvPr>
            <p:ph idx="2" type="body"/>
          </p:nvPr>
        </p:nvSpPr>
        <p:spPr>
          <a:xfrm>
            <a:off x="2665192" y="1581150"/>
            <a:ext cx="1937100" cy="278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✢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9pPr>
          </a:lstStyle>
          <a:p/>
        </p:txBody>
      </p:sp>
      <p:sp>
        <p:nvSpPr>
          <p:cNvPr id="343" name="Google Shape;343;p7"/>
          <p:cNvSpPr txBox="1"/>
          <p:nvPr>
            <p:ph idx="3" type="body"/>
          </p:nvPr>
        </p:nvSpPr>
        <p:spPr>
          <a:xfrm>
            <a:off x="4701509" y="1581150"/>
            <a:ext cx="1937100" cy="278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✢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9pPr>
          </a:lstStyle>
          <a:p/>
        </p:txBody>
      </p:sp>
      <p:grpSp>
        <p:nvGrpSpPr>
          <p:cNvPr id="344" name="Google Shape;344;p7"/>
          <p:cNvGrpSpPr/>
          <p:nvPr/>
        </p:nvGrpSpPr>
        <p:grpSpPr>
          <a:xfrm>
            <a:off x="7108241" y="-58105"/>
            <a:ext cx="1401157" cy="5259705"/>
            <a:chOff x="818425" y="238125"/>
            <a:chExt cx="1395575" cy="5238750"/>
          </a:xfrm>
        </p:grpSpPr>
        <p:sp>
          <p:nvSpPr>
            <p:cNvPr id="345" name="Google Shape;345;p7"/>
            <p:cNvSpPr/>
            <p:nvPr/>
          </p:nvSpPr>
          <p:spPr>
            <a:xfrm>
              <a:off x="1253650" y="245150"/>
              <a:ext cx="731300" cy="1178875"/>
            </a:xfrm>
            <a:custGeom>
              <a:rect b="b" l="l" r="r" t="t"/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46" name="Google Shape;346;p7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347" name="Google Shape;347;p7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rect b="b" l="l" r="r" t="t"/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8" name="Google Shape;348;p7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rect b="b" l="l" r="r" t="t"/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9" name="Google Shape;349;p7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rect b="b" l="l" r="r" t="t"/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0" name="Google Shape;350;p7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rect b="b" l="l" r="r" t="t"/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1" name="Google Shape;351;p7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rect b="b" l="l" r="r" t="t"/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2" name="Google Shape;352;p7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rect b="b" l="l" r="r" t="t"/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3" name="Google Shape;353;p7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rect b="b" l="l" r="r" t="t"/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4" name="Google Shape;354;p7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rect b="b" l="l" r="r" t="t"/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5" name="Google Shape;355;p7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rect b="b" l="l" r="r" t="t"/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6" name="Google Shape;356;p7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rect b="b" l="l" r="r" t="t"/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7" name="Google Shape;357;p7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rect b="b" l="l" r="r" t="t"/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8" name="Google Shape;358;p7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rect b="b" l="l" r="r" t="t"/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9" name="Google Shape;359;p7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rect b="b" l="l" r="r" t="t"/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0" name="Google Shape;360;p7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rect b="b" l="l" r="r" t="t"/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1" name="Google Shape;361;p7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rect b="b" l="l" r="r" t="t"/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2" name="Google Shape;362;p7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rect b="b" l="l" r="r" t="t"/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3" name="Google Shape;363;p7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rect b="b" l="l" r="r" t="t"/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4" name="Google Shape;364;p7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rect b="b" l="l" r="r" t="t"/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5" name="Google Shape;365;p7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rect b="b" l="l" r="r" t="t"/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6" name="Google Shape;366;p7"/>
            <p:cNvSpPr/>
            <p:nvPr/>
          </p:nvSpPr>
          <p:spPr>
            <a:xfrm>
              <a:off x="1177875" y="2516525"/>
              <a:ext cx="652000" cy="1566525"/>
            </a:xfrm>
            <a:custGeom>
              <a:rect b="b" l="l" r="r" t="t"/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67" name="Google Shape;367;p7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368" name="Google Shape;368;p7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9" name="Google Shape;369;p7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7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rect b="b" l="l" r="r" t="t"/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1" name="Google Shape;371;p7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rect b="b" l="l" r="r" t="t"/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2" name="Google Shape;372;p7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rect b="b" l="l" r="r" t="t"/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73" name="Google Shape;373;p7"/>
            <p:cNvSpPr/>
            <p:nvPr/>
          </p:nvSpPr>
          <p:spPr>
            <a:xfrm>
              <a:off x="1086250" y="2701550"/>
              <a:ext cx="237900" cy="313675"/>
            </a:xfrm>
            <a:custGeom>
              <a:rect b="b" l="l" r="r" t="t"/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7"/>
            <p:cNvSpPr/>
            <p:nvPr/>
          </p:nvSpPr>
          <p:spPr>
            <a:xfrm>
              <a:off x="924150" y="1106825"/>
              <a:ext cx="244950" cy="345400"/>
            </a:xfrm>
            <a:custGeom>
              <a:rect b="b" l="l" r="r" t="t"/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7"/>
            <p:cNvSpPr/>
            <p:nvPr/>
          </p:nvSpPr>
          <p:spPr>
            <a:xfrm>
              <a:off x="1750550" y="2135900"/>
              <a:ext cx="260825" cy="227350"/>
            </a:xfrm>
            <a:custGeom>
              <a:rect b="b" l="l" r="r" t="t"/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7"/>
            <p:cNvSpPr/>
            <p:nvPr/>
          </p:nvSpPr>
          <p:spPr>
            <a:xfrm>
              <a:off x="1133825" y="238125"/>
              <a:ext cx="246725" cy="246700"/>
            </a:xfrm>
            <a:custGeom>
              <a:rect b="b" l="l" r="r" t="t"/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7" name="Google Shape;377;p7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378" name="Google Shape;378;p7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rect b="b" l="l" r="r" t="t"/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9" name="Google Shape;379;p7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rect b="b" l="l" r="r" t="t"/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0" name="Google Shape;380;p7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rect b="b" l="l" r="r" t="t"/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81" name="Google Shape;381;p7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382" name="Google Shape;382;p7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rect b="b" l="l" r="r" t="t"/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3" name="Google Shape;383;p7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rect b="b" l="l" r="r" t="t"/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4" name="Google Shape;384;p7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rect b="b" l="l" r="r" t="t"/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85" name="Google Shape;385;p7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386" name="Google Shape;386;p7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rect b="b" l="l" r="r" t="t"/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7" name="Google Shape;387;p7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rect b="b" l="l" r="r" t="t"/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88" name="Google Shape;388;p7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389" name="Google Shape;389;p7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rect b="b" l="l" r="r" t="t"/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0" name="Google Shape;390;p7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rect b="b" l="l" r="r" t="t"/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1" name="Google Shape;391;p7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rect b="b" l="l" r="r" t="t"/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2" name="Google Shape;392;p7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rect b="b" l="l" r="r" t="t"/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93" name="Google Shape;393;p7"/>
            <p:cNvSpPr/>
            <p:nvPr/>
          </p:nvSpPr>
          <p:spPr>
            <a:xfrm>
              <a:off x="1660700" y="3957925"/>
              <a:ext cx="244950" cy="246725"/>
            </a:xfrm>
            <a:custGeom>
              <a:rect b="b" l="l" r="r" t="t"/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7"/>
            <p:cNvSpPr/>
            <p:nvPr/>
          </p:nvSpPr>
          <p:spPr>
            <a:xfrm>
              <a:off x="971725" y="3707700"/>
              <a:ext cx="220275" cy="341875"/>
            </a:xfrm>
            <a:custGeom>
              <a:rect b="b" l="l" r="r" t="t"/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7"/>
            <p:cNvSpPr/>
            <p:nvPr/>
          </p:nvSpPr>
          <p:spPr>
            <a:xfrm>
              <a:off x="2016625" y="4890075"/>
              <a:ext cx="119850" cy="586800"/>
            </a:xfrm>
            <a:custGeom>
              <a:rect b="b" l="l" r="r" t="t"/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96" name="Google Shape;396;p7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397" name="Google Shape;397;p7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rect b="b" l="l" r="r" t="t"/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8" name="Google Shape;398;p7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rect b="b" l="l" r="r" t="t"/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9" name="Google Shape;399;p7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rect b="b" l="l" r="r" t="t"/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0" name="Google Shape;400;p7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rect b="b" l="l" r="r" t="t"/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01" name="Google Shape;401;p7"/>
          <p:cNvGrpSpPr/>
          <p:nvPr/>
        </p:nvGrpSpPr>
        <p:grpSpPr>
          <a:xfrm rot="-9319279">
            <a:off x="452001" y="791962"/>
            <a:ext cx="291914" cy="362696"/>
            <a:chOff x="4217025" y="773800"/>
            <a:chExt cx="290750" cy="361250"/>
          </a:xfrm>
        </p:grpSpPr>
        <p:sp>
          <p:nvSpPr>
            <p:cNvPr id="402" name="Google Shape;402;p7"/>
            <p:cNvSpPr/>
            <p:nvPr/>
          </p:nvSpPr>
          <p:spPr>
            <a:xfrm>
              <a:off x="4231125" y="773800"/>
              <a:ext cx="56400" cy="135700"/>
            </a:xfrm>
            <a:custGeom>
              <a:rect b="b" l="l" r="r" t="t"/>
              <a:pathLst>
                <a:path extrusionOk="0" h="5428" w="2256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7"/>
            <p:cNvSpPr/>
            <p:nvPr/>
          </p:nvSpPr>
          <p:spPr>
            <a:xfrm>
              <a:off x="4291025" y="858375"/>
              <a:ext cx="216750" cy="109275"/>
            </a:xfrm>
            <a:custGeom>
              <a:rect b="b" l="l" r="r" t="t"/>
              <a:pathLst>
                <a:path extrusionOk="0" h="4371" w="867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7"/>
            <p:cNvSpPr/>
            <p:nvPr/>
          </p:nvSpPr>
          <p:spPr>
            <a:xfrm>
              <a:off x="4217025" y="1004625"/>
              <a:ext cx="68750" cy="130425"/>
            </a:xfrm>
            <a:custGeom>
              <a:rect b="b" l="l" r="r" t="t"/>
              <a:pathLst>
                <a:path extrusionOk="0" h="5217" w="275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5" name="Google Shape;405;p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8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grpSp>
        <p:nvGrpSpPr>
          <p:cNvPr id="408" name="Google Shape;408;p8"/>
          <p:cNvGrpSpPr/>
          <p:nvPr/>
        </p:nvGrpSpPr>
        <p:grpSpPr>
          <a:xfrm>
            <a:off x="7108241" y="-58105"/>
            <a:ext cx="1401157" cy="5259705"/>
            <a:chOff x="818425" y="238125"/>
            <a:chExt cx="1395575" cy="5238750"/>
          </a:xfrm>
        </p:grpSpPr>
        <p:sp>
          <p:nvSpPr>
            <p:cNvPr id="409" name="Google Shape;409;p8"/>
            <p:cNvSpPr/>
            <p:nvPr/>
          </p:nvSpPr>
          <p:spPr>
            <a:xfrm>
              <a:off x="1253650" y="245150"/>
              <a:ext cx="731300" cy="1178875"/>
            </a:xfrm>
            <a:custGeom>
              <a:rect b="b" l="l" r="r" t="t"/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10" name="Google Shape;410;p8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411" name="Google Shape;411;p8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rect b="b" l="l" r="r" t="t"/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2" name="Google Shape;412;p8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rect b="b" l="l" r="r" t="t"/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3" name="Google Shape;413;p8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rect b="b" l="l" r="r" t="t"/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4" name="Google Shape;414;p8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rect b="b" l="l" r="r" t="t"/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5" name="Google Shape;415;p8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rect b="b" l="l" r="r" t="t"/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6" name="Google Shape;416;p8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rect b="b" l="l" r="r" t="t"/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7" name="Google Shape;417;p8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rect b="b" l="l" r="r" t="t"/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8" name="Google Shape;418;p8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rect b="b" l="l" r="r" t="t"/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9" name="Google Shape;419;p8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rect b="b" l="l" r="r" t="t"/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0" name="Google Shape;420;p8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rect b="b" l="l" r="r" t="t"/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1" name="Google Shape;421;p8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rect b="b" l="l" r="r" t="t"/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2" name="Google Shape;422;p8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rect b="b" l="l" r="r" t="t"/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3" name="Google Shape;423;p8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rect b="b" l="l" r="r" t="t"/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4" name="Google Shape;424;p8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rect b="b" l="l" r="r" t="t"/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5" name="Google Shape;425;p8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rect b="b" l="l" r="r" t="t"/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6" name="Google Shape;426;p8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rect b="b" l="l" r="r" t="t"/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7" name="Google Shape;427;p8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rect b="b" l="l" r="r" t="t"/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8" name="Google Shape;428;p8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rect b="b" l="l" r="r" t="t"/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9" name="Google Shape;429;p8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rect b="b" l="l" r="r" t="t"/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30" name="Google Shape;430;p8"/>
            <p:cNvSpPr/>
            <p:nvPr/>
          </p:nvSpPr>
          <p:spPr>
            <a:xfrm>
              <a:off x="1177875" y="2516525"/>
              <a:ext cx="652000" cy="1566525"/>
            </a:xfrm>
            <a:custGeom>
              <a:rect b="b" l="l" r="r" t="t"/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31" name="Google Shape;431;p8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432" name="Google Shape;432;p8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3" name="Google Shape;433;p8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4" name="Google Shape;434;p8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rect b="b" l="l" r="r" t="t"/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5" name="Google Shape;435;p8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rect b="b" l="l" r="r" t="t"/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6" name="Google Shape;436;p8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rect b="b" l="l" r="r" t="t"/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37" name="Google Shape;437;p8"/>
            <p:cNvSpPr/>
            <p:nvPr/>
          </p:nvSpPr>
          <p:spPr>
            <a:xfrm>
              <a:off x="1086250" y="2701550"/>
              <a:ext cx="237900" cy="313675"/>
            </a:xfrm>
            <a:custGeom>
              <a:rect b="b" l="l" r="r" t="t"/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8"/>
            <p:cNvSpPr/>
            <p:nvPr/>
          </p:nvSpPr>
          <p:spPr>
            <a:xfrm>
              <a:off x="924150" y="1106825"/>
              <a:ext cx="244950" cy="345400"/>
            </a:xfrm>
            <a:custGeom>
              <a:rect b="b" l="l" r="r" t="t"/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8"/>
            <p:cNvSpPr/>
            <p:nvPr/>
          </p:nvSpPr>
          <p:spPr>
            <a:xfrm>
              <a:off x="1750550" y="2135900"/>
              <a:ext cx="260825" cy="227350"/>
            </a:xfrm>
            <a:custGeom>
              <a:rect b="b" l="l" r="r" t="t"/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8"/>
            <p:cNvSpPr/>
            <p:nvPr/>
          </p:nvSpPr>
          <p:spPr>
            <a:xfrm>
              <a:off x="1133825" y="238125"/>
              <a:ext cx="246725" cy="246700"/>
            </a:xfrm>
            <a:custGeom>
              <a:rect b="b" l="l" r="r" t="t"/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41" name="Google Shape;441;p8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442" name="Google Shape;442;p8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rect b="b" l="l" r="r" t="t"/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3" name="Google Shape;443;p8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rect b="b" l="l" r="r" t="t"/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4" name="Google Shape;444;p8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rect b="b" l="l" r="r" t="t"/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45" name="Google Shape;445;p8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446" name="Google Shape;446;p8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rect b="b" l="l" r="r" t="t"/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7" name="Google Shape;447;p8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rect b="b" l="l" r="r" t="t"/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8" name="Google Shape;448;p8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rect b="b" l="l" r="r" t="t"/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49" name="Google Shape;449;p8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450" name="Google Shape;450;p8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rect b="b" l="l" r="r" t="t"/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1" name="Google Shape;451;p8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rect b="b" l="l" r="r" t="t"/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52" name="Google Shape;452;p8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453" name="Google Shape;453;p8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rect b="b" l="l" r="r" t="t"/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4" name="Google Shape;454;p8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rect b="b" l="l" r="r" t="t"/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5" name="Google Shape;455;p8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rect b="b" l="l" r="r" t="t"/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6" name="Google Shape;456;p8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rect b="b" l="l" r="r" t="t"/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57" name="Google Shape;457;p8"/>
            <p:cNvSpPr/>
            <p:nvPr/>
          </p:nvSpPr>
          <p:spPr>
            <a:xfrm>
              <a:off x="1660700" y="3957925"/>
              <a:ext cx="244950" cy="246725"/>
            </a:xfrm>
            <a:custGeom>
              <a:rect b="b" l="l" r="r" t="t"/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8"/>
            <p:cNvSpPr/>
            <p:nvPr/>
          </p:nvSpPr>
          <p:spPr>
            <a:xfrm>
              <a:off x="971725" y="3707700"/>
              <a:ext cx="220275" cy="341875"/>
            </a:xfrm>
            <a:custGeom>
              <a:rect b="b" l="l" r="r" t="t"/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8"/>
            <p:cNvSpPr/>
            <p:nvPr/>
          </p:nvSpPr>
          <p:spPr>
            <a:xfrm>
              <a:off x="2016625" y="4890075"/>
              <a:ext cx="119850" cy="586800"/>
            </a:xfrm>
            <a:custGeom>
              <a:rect b="b" l="l" r="r" t="t"/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60" name="Google Shape;460;p8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461" name="Google Shape;461;p8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rect b="b" l="l" r="r" t="t"/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2" name="Google Shape;462;p8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rect b="b" l="l" r="r" t="t"/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3" name="Google Shape;463;p8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rect b="b" l="l" r="r" t="t"/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4" name="Google Shape;464;p8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rect b="b" l="l" r="r" t="t"/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65" name="Google Shape;465;p8"/>
          <p:cNvGrpSpPr/>
          <p:nvPr/>
        </p:nvGrpSpPr>
        <p:grpSpPr>
          <a:xfrm rot="-9319279">
            <a:off x="452001" y="791962"/>
            <a:ext cx="291914" cy="362696"/>
            <a:chOff x="4217025" y="773800"/>
            <a:chExt cx="290750" cy="361250"/>
          </a:xfrm>
        </p:grpSpPr>
        <p:sp>
          <p:nvSpPr>
            <p:cNvPr id="466" name="Google Shape;466;p8"/>
            <p:cNvSpPr/>
            <p:nvPr/>
          </p:nvSpPr>
          <p:spPr>
            <a:xfrm>
              <a:off x="4231125" y="773800"/>
              <a:ext cx="56400" cy="135700"/>
            </a:xfrm>
            <a:custGeom>
              <a:rect b="b" l="l" r="r" t="t"/>
              <a:pathLst>
                <a:path extrusionOk="0" h="5428" w="2256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8"/>
            <p:cNvSpPr/>
            <p:nvPr/>
          </p:nvSpPr>
          <p:spPr>
            <a:xfrm>
              <a:off x="4291025" y="858375"/>
              <a:ext cx="216750" cy="109275"/>
            </a:xfrm>
            <a:custGeom>
              <a:rect b="b" l="l" r="r" t="t"/>
              <a:pathLst>
                <a:path extrusionOk="0" h="4371" w="867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8"/>
            <p:cNvSpPr/>
            <p:nvPr/>
          </p:nvSpPr>
          <p:spPr>
            <a:xfrm>
              <a:off x="4217025" y="1004625"/>
              <a:ext cx="68750" cy="130425"/>
            </a:xfrm>
            <a:custGeom>
              <a:rect b="b" l="l" r="r" t="t"/>
              <a:pathLst>
                <a:path extrusionOk="0" h="5217" w="275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9" name="Google Shape;469;p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TITLE_ONLY_1">
    <p:bg>
      <p:bgPr>
        <a:solidFill>
          <a:srgbClr val="D9D9D9"/>
        </a:solidFill>
      </p:bgPr>
    </p:bg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" name="Google Shape;471;p9"/>
          <p:cNvGrpSpPr/>
          <p:nvPr/>
        </p:nvGrpSpPr>
        <p:grpSpPr>
          <a:xfrm>
            <a:off x="7964874" y="-76203"/>
            <a:ext cx="1026725" cy="3854148"/>
            <a:chOff x="818425" y="238125"/>
            <a:chExt cx="1395575" cy="5238750"/>
          </a:xfrm>
        </p:grpSpPr>
        <p:sp>
          <p:nvSpPr>
            <p:cNvPr id="472" name="Google Shape;472;p9"/>
            <p:cNvSpPr/>
            <p:nvPr/>
          </p:nvSpPr>
          <p:spPr>
            <a:xfrm>
              <a:off x="1253650" y="245150"/>
              <a:ext cx="731300" cy="1178875"/>
            </a:xfrm>
            <a:custGeom>
              <a:rect b="b" l="l" r="r" t="t"/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73" name="Google Shape;473;p9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474" name="Google Shape;474;p9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rect b="b" l="l" r="r" t="t"/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5" name="Google Shape;475;p9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rect b="b" l="l" r="r" t="t"/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6" name="Google Shape;476;p9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rect b="b" l="l" r="r" t="t"/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7" name="Google Shape;477;p9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rect b="b" l="l" r="r" t="t"/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8" name="Google Shape;478;p9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rect b="b" l="l" r="r" t="t"/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9" name="Google Shape;479;p9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rect b="b" l="l" r="r" t="t"/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0" name="Google Shape;480;p9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rect b="b" l="l" r="r" t="t"/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1" name="Google Shape;481;p9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rect b="b" l="l" r="r" t="t"/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2" name="Google Shape;482;p9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rect b="b" l="l" r="r" t="t"/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3" name="Google Shape;483;p9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rect b="b" l="l" r="r" t="t"/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4" name="Google Shape;484;p9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rect b="b" l="l" r="r" t="t"/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5" name="Google Shape;485;p9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rect b="b" l="l" r="r" t="t"/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6" name="Google Shape;486;p9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rect b="b" l="l" r="r" t="t"/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7" name="Google Shape;487;p9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rect b="b" l="l" r="r" t="t"/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8" name="Google Shape;488;p9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rect b="b" l="l" r="r" t="t"/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9" name="Google Shape;489;p9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rect b="b" l="l" r="r" t="t"/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0" name="Google Shape;490;p9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rect b="b" l="l" r="r" t="t"/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1" name="Google Shape;491;p9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rect b="b" l="l" r="r" t="t"/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2" name="Google Shape;492;p9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rect b="b" l="l" r="r" t="t"/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93" name="Google Shape;493;p9"/>
            <p:cNvSpPr/>
            <p:nvPr/>
          </p:nvSpPr>
          <p:spPr>
            <a:xfrm>
              <a:off x="1177875" y="2516525"/>
              <a:ext cx="652000" cy="1566525"/>
            </a:xfrm>
            <a:custGeom>
              <a:rect b="b" l="l" r="r" t="t"/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94" name="Google Shape;494;p9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495" name="Google Shape;495;p9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6" name="Google Shape;496;p9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7" name="Google Shape;497;p9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rect b="b" l="l" r="r" t="t"/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8" name="Google Shape;498;p9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rect b="b" l="l" r="r" t="t"/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9" name="Google Shape;499;p9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rect b="b" l="l" r="r" t="t"/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00" name="Google Shape;500;p9"/>
            <p:cNvSpPr/>
            <p:nvPr/>
          </p:nvSpPr>
          <p:spPr>
            <a:xfrm>
              <a:off x="1086250" y="2701550"/>
              <a:ext cx="237900" cy="313675"/>
            </a:xfrm>
            <a:custGeom>
              <a:rect b="b" l="l" r="r" t="t"/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9"/>
            <p:cNvSpPr/>
            <p:nvPr/>
          </p:nvSpPr>
          <p:spPr>
            <a:xfrm>
              <a:off x="924150" y="1106825"/>
              <a:ext cx="244950" cy="345400"/>
            </a:xfrm>
            <a:custGeom>
              <a:rect b="b" l="l" r="r" t="t"/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9"/>
            <p:cNvSpPr/>
            <p:nvPr/>
          </p:nvSpPr>
          <p:spPr>
            <a:xfrm>
              <a:off x="1750550" y="2135900"/>
              <a:ext cx="260825" cy="227350"/>
            </a:xfrm>
            <a:custGeom>
              <a:rect b="b" l="l" r="r" t="t"/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9"/>
            <p:cNvSpPr/>
            <p:nvPr/>
          </p:nvSpPr>
          <p:spPr>
            <a:xfrm>
              <a:off x="1133825" y="238125"/>
              <a:ext cx="246725" cy="246700"/>
            </a:xfrm>
            <a:custGeom>
              <a:rect b="b" l="l" r="r" t="t"/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04" name="Google Shape;504;p9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505" name="Google Shape;505;p9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rect b="b" l="l" r="r" t="t"/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6" name="Google Shape;506;p9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rect b="b" l="l" r="r" t="t"/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7" name="Google Shape;507;p9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rect b="b" l="l" r="r" t="t"/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08" name="Google Shape;508;p9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509" name="Google Shape;509;p9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rect b="b" l="l" r="r" t="t"/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0" name="Google Shape;510;p9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rect b="b" l="l" r="r" t="t"/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1" name="Google Shape;511;p9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rect b="b" l="l" r="r" t="t"/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12" name="Google Shape;512;p9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513" name="Google Shape;513;p9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rect b="b" l="l" r="r" t="t"/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4" name="Google Shape;514;p9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rect b="b" l="l" r="r" t="t"/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15" name="Google Shape;515;p9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516" name="Google Shape;516;p9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rect b="b" l="l" r="r" t="t"/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7" name="Google Shape;517;p9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rect b="b" l="l" r="r" t="t"/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8" name="Google Shape;518;p9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rect b="b" l="l" r="r" t="t"/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9" name="Google Shape;519;p9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rect b="b" l="l" r="r" t="t"/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20" name="Google Shape;520;p9"/>
            <p:cNvSpPr/>
            <p:nvPr/>
          </p:nvSpPr>
          <p:spPr>
            <a:xfrm>
              <a:off x="1660700" y="3957925"/>
              <a:ext cx="244950" cy="246725"/>
            </a:xfrm>
            <a:custGeom>
              <a:rect b="b" l="l" r="r" t="t"/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9"/>
            <p:cNvSpPr/>
            <p:nvPr/>
          </p:nvSpPr>
          <p:spPr>
            <a:xfrm>
              <a:off x="971725" y="3707700"/>
              <a:ext cx="220275" cy="341875"/>
            </a:xfrm>
            <a:custGeom>
              <a:rect b="b" l="l" r="r" t="t"/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9"/>
            <p:cNvSpPr/>
            <p:nvPr/>
          </p:nvSpPr>
          <p:spPr>
            <a:xfrm>
              <a:off x="2016625" y="4890075"/>
              <a:ext cx="119850" cy="586800"/>
            </a:xfrm>
            <a:custGeom>
              <a:rect b="b" l="l" r="r" t="t"/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23" name="Google Shape;523;p9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524" name="Google Shape;524;p9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rect b="b" l="l" r="r" t="t"/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5" name="Google Shape;525;p9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rect b="b" l="l" r="r" t="t"/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6" name="Google Shape;526;p9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rect b="b" l="l" r="r" t="t"/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7" name="Google Shape;527;p9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rect b="b" l="l" r="r" t="t"/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528" name="Google Shape;528;p9"/>
          <p:cNvGrpSpPr/>
          <p:nvPr/>
        </p:nvGrpSpPr>
        <p:grpSpPr>
          <a:xfrm rot="10800000">
            <a:off x="152399" y="1365547"/>
            <a:ext cx="1026725" cy="3854148"/>
            <a:chOff x="818425" y="238125"/>
            <a:chExt cx="1395575" cy="5238750"/>
          </a:xfrm>
        </p:grpSpPr>
        <p:sp>
          <p:nvSpPr>
            <p:cNvPr id="529" name="Google Shape;529;p9"/>
            <p:cNvSpPr/>
            <p:nvPr/>
          </p:nvSpPr>
          <p:spPr>
            <a:xfrm>
              <a:off x="1253650" y="245150"/>
              <a:ext cx="731300" cy="1178875"/>
            </a:xfrm>
            <a:custGeom>
              <a:rect b="b" l="l" r="r" t="t"/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30" name="Google Shape;530;p9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531" name="Google Shape;531;p9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rect b="b" l="l" r="r" t="t"/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2" name="Google Shape;532;p9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rect b="b" l="l" r="r" t="t"/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3" name="Google Shape;533;p9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rect b="b" l="l" r="r" t="t"/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4" name="Google Shape;534;p9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rect b="b" l="l" r="r" t="t"/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5" name="Google Shape;535;p9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rect b="b" l="l" r="r" t="t"/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6" name="Google Shape;536;p9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rect b="b" l="l" r="r" t="t"/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7" name="Google Shape;537;p9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rect b="b" l="l" r="r" t="t"/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8" name="Google Shape;538;p9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rect b="b" l="l" r="r" t="t"/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9" name="Google Shape;539;p9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rect b="b" l="l" r="r" t="t"/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0" name="Google Shape;540;p9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rect b="b" l="l" r="r" t="t"/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1" name="Google Shape;541;p9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rect b="b" l="l" r="r" t="t"/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2" name="Google Shape;542;p9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rect b="b" l="l" r="r" t="t"/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3" name="Google Shape;543;p9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rect b="b" l="l" r="r" t="t"/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4" name="Google Shape;544;p9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rect b="b" l="l" r="r" t="t"/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5" name="Google Shape;545;p9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rect b="b" l="l" r="r" t="t"/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6" name="Google Shape;546;p9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rect b="b" l="l" r="r" t="t"/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7" name="Google Shape;547;p9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rect b="b" l="l" r="r" t="t"/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8" name="Google Shape;548;p9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rect b="b" l="l" r="r" t="t"/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9" name="Google Shape;549;p9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rect b="b" l="l" r="r" t="t"/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50" name="Google Shape;550;p9"/>
            <p:cNvSpPr/>
            <p:nvPr/>
          </p:nvSpPr>
          <p:spPr>
            <a:xfrm>
              <a:off x="1177875" y="2516525"/>
              <a:ext cx="652000" cy="1566525"/>
            </a:xfrm>
            <a:custGeom>
              <a:rect b="b" l="l" r="r" t="t"/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51" name="Google Shape;551;p9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552" name="Google Shape;552;p9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3" name="Google Shape;553;p9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rect b="b" l="l" r="r" t="t"/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4" name="Google Shape;554;p9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rect b="b" l="l" r="r" t="t"/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5" name="Google Shape;555;p9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rect b="b" l="l" r="r" t="t"/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6" name="Google Shape;556;p9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rect b="b" l="l" r="r" t="t"/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57" name="Google Shape;557;p9"/>
            <p:cNvSpPr/>
            <p:nvPr/>
          </p:nvSpPr>
          <p:spPr>
            <a:xfrm>
              <a:off x="1086250" y="2701550"/>
              <a:ext cx="237900" cy="313675"/>
            </a:xfrm>
            <a:custGeom>
              <a:rect b="b" l="l" r="r" t="t"/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9"/>
            <p:cNvSpPr/>
            <p:nvPr/>
          </p:nvSpPr>
          <p:spPr>
            <a:xfrm>
              <a:off x="924150" y="1106825"/>
              <a:ext cx="244950" cy="345400"/>
            </a:xfrm>
            <a:custGeom>
              <a:rect b="b" l="l" r="r" t="t"/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9"/>
            <p:cNvSpPr/>
            <p:nvPr/>
          </p:nvSpPr>
          <p:spPr>
            <a:xfrm>
              <a:off x="1750550" y="2135900"/>
              <a:ext cx="260825" cy="227350"/>
            </a:xfrm>
            <a:custGeom>
              <a:rect b="b" l="l" r="r" t="t"/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9"/>
            <p:cNvSpPr/>
            <p:nvPr/>
          </p:nvSpPr>
          <p:spPr>
            <a:xfrm>
              <a:off x="1133825" y="238125"/>
              <a:ext cx="246725" cy="246700"/>
            </a:xfrm>
            <a:custGeom>
              <a:rect b="b" l="l" r="r" t="t"/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1" name="Google Shape;561;p9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562" name="Google Shape;562;p9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rect b="b" l="l" r="r" t="t"/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3" name="Google Shape;563;p9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rect b="b" l="l" r="r" t="t"/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4" name="Google Shape;564;p9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rect b="b" l="l" r="r" t="t"/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65" name="Google Shape;565;p9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566" name="Google Shape;566;p9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rect b="b" l="l" r="r" t="t"/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7" name="Google Shape;567;p9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rect b="b" l="l" r="r" t="t"/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8" name="Google Shape;568;p9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rect b="b" l="l" r="r" t="t"/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69" name="Google Shape;569;p9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570" name="Google Shape;570;p9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rect b="b" l="l" r="r" t="t"/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1" name="Google Shape;571;p9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rect b="b" l="l" r="r" t="t"/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72" name="Google Shape;572;p9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573" name="Google Shape;573;p9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rect b="b" l="l" r="r" t="t"/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4" name="Google Shape;574;p9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rect b="b" l="l" r="r" t="t"/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5" name="Google Shape;575;p9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rect b="b" l="l" r="r" t="t"/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6" name="Google Shape;576;p9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rect b="b" l="l" r="r" t="t"/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77" name="Google Shape;577;p9"/>
            <p:cNvSpPr/>
            <p:nvPr/>
          </p:nvSpPr>
          <p:spPr>
            <a:xfrm>
              <a:off x="1660700" y="3957925"/>
              <a:ext cx="244950" cy="246725"/>
            </a:xfrm>
            <a:custGeom>
              <a:rect b="b" l="l" r="r" t="t"/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9"/>
            <p:cNvSpPr/>
            <p:nvPr/>
          </p:nvSpPr>
          <p:spPr>
            <a:xfrm>
              <a:off x="971725" y="3707700"/>
              <a:ext cx="220275" cy="341875"/>
            </a:xfrm>
            <a:custGeom>
              <a:rect b="b" l="l" r="r" t="t"/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9"/>
            <p:cNvSpPr/>
            <p:nvPr/>
          </p:nvSpPr>
          <p:spPr>
            <a:xfrm>
              <a:off x="2016625" y="4890075"/>
              <a:ext cx="119850" cy="586800"/>
            </a:xfrm>
            <a:custGeom>
              <a:rect b="b" l="l" r="r" t="t"/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80" name="Google Shape;580;p9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581" name="Google Shape;581;p9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rect b="b" l="l" r="r" t="t"/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2" name="Google Shape;582;p9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rect b="b" l="l" r="r" t="t"/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3" name="Google Shape;583;p9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rect b="b" l="l" r="r" t="t"/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4" name="Google Shape;584;p9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rect b="b" l="l" r="r" t="t"/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585" name="Google Shape;585;p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7" name="Google Shape;587;p10"/>
          <p:cNvGrpSpPr/>
          <p:nvPr/>
        </p:nvGrpSpPr>
        <p:grpSpPr>
          <a:xfrm rot="131350">
            <a:off x="2426633" y="3882228"/>
            <a:ext cx="4290735" cy="1078616"/>
            <a:chOff x="2503650" y="3729893"/>
            <a:chExt cx="4290606" cy="1078583"/>
          </a:xfrm>
        </p:grpSpPr>
        <p:sp>
          <p:nvSpPr>
            <p:cNvPr id="588" name="Google Shape;588;p10"/>
            <p:cNvSpPr/>
            <p:nvPr/>
          </p:nvSpPr>
          <p:spPr>
            <a:xfrm rot="4499919">
              <a:off x="3385216" y="3559057"/>
              <a:ext cx="626202" cy="1504540"/>
            </a:xfrm>
            <a:custGeom>
              <a:rect b="b" l="l" r="r" t="t"/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10"/>
            <p:cNvSpPr/>
            <p:nvPr/>
          </p:nvSpPr>
          <p:spPr>
            <a:xfrm rot="2120693">
              <a:off x="2569733" y="4367036"/>
              <a:ext cx="228484" cy="301260"/>
            </a:xfrm>
            <a:custGeom>
              <a:rect b="b" l="l" r="r" t="t"/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90" name="Google Shape;590;p10"/>
            <p:cNvGrpSpPr/>
            <p:nvPr/>
          </p:nvGrpSpPr>
          <p:grpSpPr>
            <a:xfrm rot="-4499919">
              <a:off x="5164310" y="3568656"/>
              <a:ext cx="736195" cy="1394547"/>
              <a:chOff x="3487525" y="3986125"/>
              <a:chExt cx="766525" cy="1452000"/>
            </a:xfrm>
          </p:grpSpPr>
          <p:sp>
            <p:nvSpPr>
              <p:cNvPr id="591" name="Google Shape;591;p10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rect b="b" l="l" r="r" t="t"/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2" name="Google Shape;592;p10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rect b="b" l="l" r="r" t="t"/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3" name="Google Shape;593;p10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rect b="b" l="l" r="r" t="t"/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4" name="Google Shape;594;p10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rect b="b" l="l" r="r" t="t"/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95" name="Google Shape;595;p10"/>
            <p:cNvSpPr/>
            <p:nvPr/>
          </p:nvSpPr>
          <p:spPr>
            <a:xfrm>
              <a:off x="4535406" y="4308991"/>
              <a:ext cx="198042" cy="199452"/>
            </a:xfrm>
            <a:custGeom>
              <a:rect b="b" l="l" r="r" t="t"/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10"/>
            <p:cNvSpPr/>
            <p:nvPr/>
          </p:nvSpPr>
          <p:spPr>
            <a:xfrm rot="-4500104">
              <a:off x="6518556" y="4207572"/>
              <a:ext cx="115131" cy="420814"/>
            </a:xfrm>
            <a:custGeom>
              <a:rect b="b" l="l" r="r" t="t"/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97" name="Google Shape;597;p10"/>
            <p:cNvGrpSpPr/>
            <p:nvPr/>
          </p:nvGrpSpPr>
          <p:grpSpPr>
            <a:xfrm rot="4061973">
              <a:off x="4591314" y="4522570"/>
              <a:ext cx="150793" cy="179149"/>
              <a:chOff x="4157100" y="2900650"/>
              <a:chExt cx="206200" cy="244975"/>
            </a:xfrm>
          </p:grpSpPr>
          <p:sp>
            <p:nvSpPr>
              <p:cNvPr id="598" name="Google Shape;598;p10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rect b="b" l="l" r="r" t="t"/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9" name="Google Shape;599;p10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rect b="b" l="l" r="r" t="t"/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0" name="Google Shape;600;p10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rect b="b" l="l" r="r" t="t"/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01" name="Google Shape;601;p10"/>
          <p:cNvSpPr txBox="1"/>
          <p:nvPr>
            <p:ph idx="1" type="body"/>
          </p:nvPr>
        </p:nvSpPr>
        <p:spPr>
          <a:xfrm>
            <a:off x="1726650" y="3485425"/>
            <a:ext cx="56907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602" name="Google Shape;602;p1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975" y="1504950"/>
            <a:ext cx="6009600" cy="30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euton"/>
              <a:buChar char="✢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>
    <mc:Choice Requires="p14">
      <p:transition spd="slow" p14:dur="13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aelayunta@classroom.iesramonycajaltocina.es" TargetMode="External"/></Relationships>
</file>

<file path=ppt/slides/_rels/slide2.xml.rels><?xml version="1.0" encoding="UTF-8" standalone="yes" ?><Relationships xmlns="http://schemas.openxmlformats.org/package/2006/relationships"><Relationship Id="rId11" Target="/ppt/slides/slide8.xml" Type="http://schemas.openxmlformats.org/officeDocument/2006/relationships/slide"/><Relationship Id="rId10" Target="/ppt/slides/slide7.xml" Type="http://schemas.openxmlformats.org/officeDocument/2006/relationships/slide"/><Relationship Id="rId13" Target="/ppt/slides/slide10.xml" Type="http://schemas.openxmlformats.org/officeDocument/2006/relationships/slide"/><Relationship Id="rId12" Target="/ppt/slides/slide9.xml" Type="http://schemas.openxmlformats.org/officeDocument/2006/relationships/slide"/><Relationship Id="rId1" Target="../slideLayouts/slideLayout11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3.jpeg" Type="http://schemas.openxmlformats.org/officeDocument/2006/relationships/image"/><Relationship Id="rId4" Target="/ppt/slides/slide3.xml" Type="http://schemas.openxmlformats.org/officeDocument/2006/relationships/slide"/><Relationship Id="rId9" Target="/ppt/slides/slide6.xml" Type="http://schemas.openxmlformats.org/officeDocument/2006/relationships/slide"/><Relationship Id="rId5" Target="/ppt/slides/slide10.xml" Type="http://schemas.openxmlformats.org/officeDocument/2006/relationships/slide"/><Relationship Id="rId6" Target="/ppt/slides/slide4.xml" Type="http://schemas.openxmlformats.org/officeDocument/2006/relationships/slide"/><Relationship Id="rId7" Target="/ppt/slides/slide4.xml" Type="http://schemas.openxmlformats.org/officeDocument/2006/relationships/slide"/><Relationship Id="rId8" Target="/ppt/slides/slide5.xml" Type="http://schemas.openxmlformats.org/officeDocument/2006/relationships/slide"/></Relationships>
</file>

<file path=ppt/slides/_rels/slide3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universolorca.com/personaje/camprubi-aymar-zenobia/" TargetMode="External"/><Relationship Id="rId4" Type="http://schemas.openxmlformats.org/officeDocument/2006/relationships/hyperlink" Target="https://es.wikipedia.org/wiki/Zenobia_Camprub%C3%AD" TargetMode="External"/><Relationship Id="rId5" Type="http://schemas.openxmlformats.org/officeDocument/2006/relationships/hyperlink" Target="https://elpais.com/diario/2011/01/01/babelia/1293844368_850215.html" TargetMode="External"/><Relationship Id="rId6" Type="http://schemas.openxmlformats.org/officeDocument/2006/relationships/hyperlink" Target="https://www.efeminista.com/zenobia-camprubi-brilla-con-luz-propia/" TargetMode="External"/><Relationship Id="rId7" Type="http://schemas.openxmlformats.org/officeDocument/2006/relationships/hyperlink" Target="https://www.cervantes.es/bibliotecas_documentacion_espanol/creadores/camprubi_zenobia_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2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14"/>
          <p:cNvSpPr txBox="1"/>
          <p:nvPr>
            <p:ph type="ctrTitle"/>
          </p:nvPr>
        </p:nvSpPr>
        <p:spPr>
          <a:xfrm>
            <a:off x="516500" y="583475"/>
            <a:ext cx="7948500" cy="363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6200">
                <a:latin typeface="Lora"/>
                <a:ea typeface="Lora"/>
                <a:cs typeface="Lora"/>
                <a:sym typeface="Lora"/>
              </a:rPr>
              <a:t>Zenobia Camprubí</a:t>
            </a:r>
            <a:endParaRPr b="1" sz="6200"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644" name="Google Shape;64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7200" y="376950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5" name="Google Shape;64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1450" y="3536625"/>
            <a:ext cx="1047025" cy="104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4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23"/>
          <p:cNvSpPr txBox="1"/>
          <p:nvPr>
            <p:ph idx="1" type="body"/>
          </p:nvPr>
        </p:nvSpPr>
        <p:spPr>
          <a:xfrm>
            <a:off x="2269825" y="1157350"/>
            <a:ext cx="4502100" cy="182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“Voy deprisa por el mundo llena de risa y de amor a todo aquel que me lo pide, risas y besos le doy”</a:t>
            </a:r>
            <a:endParaRPr/>
          </a:p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lang="es" sz="1400"/>
              <a:t>-Zenobia Camprubí Aymar</a:t>
            </a:r>
            <a:endParaRPr sz="1400"/>
          </a:p>
        </p:txBody>
      </p:sp>
      <p:sp>
        <p:nvSpPr>
          <p:cNvPr id="726" name="Google Shape;726;p23"/>
          <p:cNvSpPr txBox="1"/>
          <p:nvPr/>
        </p:nvSpPr>
        <p:spPr>
          <a:xfrm>
            <a:off x="5564900" y="4622950"/>
            <a:ext cx="3272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aelayunta@classroom.iesramonycajaltocina.es</a:t>
            </a:r>
            <a:endParaRPr>
              <a:solidFill>
                <a:schemeClr val="dk1"/>
              </a:solidFill>
              <a:latin typeface="Neuton"/>
              <a:ea typeface="Neuton"/>
              <a:cs typeface="Neuton"/>
              <a:sym typeface="Neut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Neuton"/>
              <a:ea typeface="Neuton"/>
              <a:cs typeface="Neuton"/>
              <a:sym typeface="Neuto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0" name="Google Shape;65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1275" y="955850"/>
            <a:ext cx="200025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51" name="Google Shape;651;p15"/>
          <p:cNvSpPr txBox="1"/>
          <p:nvPr/>
        </p:nvSpPr>
        <p:spPr>
          <a:xfrm>
            <a:off x="612150" y="411275"/>
            <a:ext cx="58251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300"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rPr>
              <a:t>ÍNDICE</a:t>
            </a:r>
            <a:endParaRPr b="1" sz="2300">
              <a:solidFill>
                <a:srgbClr val="FFFFFF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652" name="Google Shape;652;p15"/>
          <p:cNvSpPr txBox="1"/>
          <p:nvPr/>
        </p:nvSpPr>
        <p:spPr>
          <a:xfrm>
            <a:off x="443325" y="1099950"/>
            <a:ext cx="63510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u="sng">
                <a:solidFill>
                  <a:srgbClr val="6AA84F"/>
                </a:solidFill>
                <a:latin typeface="Neuton"/>
                <a:ea typeface="Neuton"/>
                <a:cs typeface="Neuton"/>
                <a:sym typeface="Neuton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Diapositiva 3: BIOGRAFÍA</a:t>
            </a:r>
            <a:endParaRPr sz="2100">
              <a:solidFill>
                <a:srgbClr val="6AA84F"/>
              </a:solidFill>
              <a:latin typeface="Neuton"/>
              <a:ea typeface="Neuton"/>
              <a:cs typeface="Neuton"/>
              <a:sym typeface="Neut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u="sng">
                <a:solidFill>
                  <a:srgbClr val="6AA84F"/>
                </a:solidFill>
                <a:latin typeface="Neuton"/>
                <a:ea typeface="Neuton"/>
                <a:cs typeface="Neuton"/>
                <a:sym typeface="Neuton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Diapositiva 10: CITA</a:t>
            </a:r>
            <a:endParaRPr sz="2100">
              <a:solidFill>
                <a:srgbClr val="6AA84F"/>
              </a:solidFill>
              <a:latin typeface="Neuton"/>
              <a:ea typeface="Neuton"/>
              <a:cs typeface="Neuton"/>
              <a:sym typeface="Neut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u="sng">
                <a:solidFill>
                  <a:srgbClr val="6AA84F"/>
                </a:solidFill>
                <a:latin typeface="Neuton"/>
                <a:ea typeface="Neuton"/>
                <a:cs typeface="Neuton"/>
                <a:sym typeface="Neuton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Diapositiva 4: MATRIMONIO CON JUAN RAMÓN JIMÉNEZ</a:t>
            </a:r>
            <a:endParaRPr sz="2100">
              <a:solidFill>
                <a:srgbClr val="6AA84F"/>
              </a:solidFill>
              <a:latin typeface="Neuton"/>
              <a:ea typeface="Neuton"/>
              <a:cs typeface="Neuton"/>
              <a:sym typeface="Neut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u="sng">
                <a:solidFill>
                  <a:srgbClr val="6AA84F"/>
                </a:solidFill>
                <a:latin typeface="Neuton"/>
                <a:ea typeface="Neuton"/>
                <a:cs typeface="Neuton"/>
                <a:sym typeface="Neuton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Diapositiva 4: MATRIMONIO CON JUAN RAMÓN JIMÉNEZ</a:t>
            </a:r>
            <a:endParaRPr sz="2100">
              <a:solidFill>
                <a:srgbClr val="6AA84F"/>
              </a:solidFill>
              <a:latin typeface="Neuton"/>
              <a:ea typeface="Neuton"/>
              <a:cs typeface="Neuton"/>
              <a:sym typeface="Neut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u="sng">
                <a:solidFill>
                  <a:srgbClr val="6AA84F"/>
                </a:solidFill>
                <a:latin typeface="Neuton"/>
                <a:ea typeface="Neuton"/>
                <a:cs typeface="Neuton"/>
                <a:sym typeface="Neuton"/>
                <a:hlinkClick action="ppaction://hlinksldjump"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Diapositiva 5: ZENOBIA CAMPRUBÍ,UNA “ LLAMA VIVA”</a:t>
            </a:r>
            <a:endParaRPr sz="2100">
              <a:solidFill>
                <a:srgbClr val="6AA84F"/>
              </a:solidFill>
              <a:latin typeface="Neuton"/>
              <a:ea typeface="Neuton"/>
              <a:cs typeface="Neuton"/>
              <a:sym typeface="Neut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u="sng">
                <a:solidFill>
                  <a:srgbClr val="6AA84F"/>
                </a:solidFill>
                <a:latin typeface="Neuton"/>
                <a:ea typeface="Neuton"/>
                <a:cs typeface="Neuton"/>
                <a:sym typeface="Neuton"/>
                <a:hlinkClick action="ppaction://hlinksldjump"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Diapositiva 6: LOGROS</a:t>
            </a:r>
            <a:endParaRPr sz="2100">
              <a:solidFill>
                <a:srgbClr val="6AA84F"/>
              </a:solidFill>
              <a:latin typeface="Neuton"/>
              <a:ea typeface="Neuton"/>
              <a:cs typeface="Neuton"/>
              <a:sym typeface="Neut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u="sng">
                <a:solidFill>
                  <a:srgbClr val="6AA84F"/>
                </a:solidFill>
                <a:latin typeface="Neuton"/>
                <a:ea typeface="Neuton"/>
                <a:cs typeface="Neuton"/>
                <a:sym typeface="Neuton"/>
                <a:hlinkClick action="ppaction://hlinksldjump"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Diapositiva 7: ALGUNAS DE SUS OBRAS</a:t>
            </a:r>
            <a:endParaRPr sz="2100">
              <a:solidFill>
                <a:srgbClr val="6AA84F"/>
              </a:solidFill>
              <a:latin typeface="Neuton"/>
              <a:ea typeface="Neuton"/>
              <a:cs typeface="Neuton"/>
              <a:sym typeface="Neut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u="sng">
                <a:solidFill>
                  <a:srgbClr val="6AA84F"/>
                </a:solidFill>
                <a:latin typeface="Neuton"/>
                <a:ea typeface="Neuton"/>
                <a:cs typeface="Neuton"/>
                <a:sym typeface="Neuton"/>
                <a:hlinkClick action="ppaction://hlinksldjump"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Diapositiva 8: ESQUEMA</a:t>
            </a:r>
            <a:endParaRPr sz="2100">
              <a:solidFill>
                <a:srgbClr val="6AA84F"/>
              </a:solidFill>
              <a:latin typeface="Neuton"/>
              <a:ea typeface="Neuton"/>
              <a:cs typeface="Neuton"/>
              <a:sym typeface="Neut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u="sng">
                <a:solidFill>
                  <a:srgbClr val="6AA84F"/>
                </a:solidFill>
                <a:latin typeface="Neuton"/>
                <a:ea typeface="Neuton"/>
                <a:cs typeface="Neuton"/>
                <a:sym typeface="Neuton"/>
                <a:hlinkClick action="ppaction://hlinksldjump"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Diapositiva 9: WEBGRAFÍA</a:t>
            </a:r>
            <a:endParaRPr sz="2100">
              <a:solidFill>
                <a:srgbClr val="6AA84F"/>
              </a:solidFill>
              <a:latin typeface="Neuton"/>
              <a:ea typeface="Neuton"/>
              <a:cs typeface="Neuton"/>
              <a:sym typeface="Neut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u="sng">
                <a:solidFill>
                  <a:srgbClr val="6AA84F"/>
                </a:solidFill>
                <a:latin typeface="Neuton"/>
                <a:ea typeface="Neuton"/>
                <a:cs typeface="Neuton"/>
                <a:sym typeface="Neuton"/>
                <a:hlinkClick action="ppaction://hlinksldjump"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Diapositiva 10: CITA</a:t>
            </a:r>
            <a:endParaRPr sz="2100">
              <a:solidFill>
                <a:srgbClr val="6AA84F"/>
              </a:solidFill>
              <a:latin typeface="Neuton"/>
              <a:ea typeface="Neuton"/>
              <a:cs typeface="Neuton"/>
              <a:sym typeface="Neuto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16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BIOGRAFÍA</a:t>
            </a:r>
            <a:endParaRPr sz="2400"/>
          </a:p>
        </p:txBody>
      </p:sp>
      <p:sp>
        <p:nvSpPr>
          <p:cNvPr id="658" name="Google Shape;658;p16"/>
          <p:cNvSpPr txBox="1"/>
          <p:nvPr>
            <p:ph idx="1" type="body"/>
          </p:nvPr>
        </p:nvSpPr>
        <p:spPr>
          <a:xfrm>
            <a:off x="628975" y="1504950"/>
            <a:ext cx="6009600" cy="32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Zenobia Camprubí </a:t>
            </a:r>
            <a:r>
              <a:rPr lang="es">
                <a:solidFill>
                  <a:schemeClr val="accent2"/>
                </a:solidFill>
              </a:rPr>
              <a:t>nació</a:t>
            </a:r>
            <a:r>
              <a:rPr lang="es">
                <a:solidFill>
                  <a:schemeClr val="accent1"/>
                </a:solidFill>
              </a:rPr>
              <a:t> </a:t>
            </a:r>
            <a:r>
              <a:rPr lang="es"/>
              <a:t>en Barcelona en 1887.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>
                <a:solidFill>
                  <a:schemeClr val="accent2"/>
                </a:solidFill>
              </a:rPr>
              <a:t>Estudió</a:t>
            </a:r>
            <a:r>
              <a:rPr lang="es"/>
              <a:t> en Estados Unidos (Universidad de Columbia).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>
                <a:solidFill>
                  <a:schemeClr val="accent2"/>
                </a:solidFill>
              </a:rPr>
              <a:t>Destacó </a:t>
            </a:r>
            <a:r>
              <a:rPr lang="es"/>
              <a:t>en la traducción de obras como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las de Shakespeare.</a:t>
            </a:r>
            <a:endParaRPr/>
          </a:p>
          <a:p>
            <a:pPr indent="-317500" lvl="0" marL="457200" rtl="0" algn="l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s">
                <a:solidFill>
                  <a:schemeClr val="accent2"/>
                </a:solidFill>
              </a:rPr>
              <a:t>Murió</a:t>
            </a:r>
            <a:r>
              <a:rPr lang="es"/>
              <a:t> de cáncer de ovarios.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>
                <a:solidFill>
                  <a:schemeClr val="accent2"/>
                </a:solidFill>
              </a:rPr>
              <a:t>Fundó la asociación</a:t>
            </a:r>
            <a:r>
              <a:rPr lang="es"/>
              <a:t> “La Enfermera a 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Domicilio”.</a:t>
            </a:r>
            <a:endParaRPr/>
          </a:p>
        </p:txBody>
      </p:sp>
      <p:pic>
        <p:nvPicPr>
          <p:cNvPr id="659" name="Google Shape;65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9725" y="2571750"/>
            <a:ext cx="1166975" cy="164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17"/>
          <p:cNvSpPr txBox="1"/>
          <p:nvPr>
            <p:ph type="title"/>
          </p:nvPr>
        </p:nvSpPr>
        <p:spPr>
          <a:xfrm>
            <a:off x="628975" y="774750"/>
            <a:ext cx="6009600" cy="535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MATRIMONIO CON JUAN RAMÓN  JIMÉNEZ</a:t>
            </a:r>
            <a:endParaRPr sz="2400"/>
          </a:p>
        </p:txBody>
      </p:sp>
      <p:sp>
        <p:nvSpPr>
          <p:cNvPr id="665" name="Google Shape;665;p17"/>
          <p:cNvSpPr txBox="1"/>
          <p:nvPr>
            <p:ph idx="1" type="body"/>
          </p:nvPr>
        </p:nvSpPr>
        <p:spPr>
          <a:xfrm>
            <a:off x="628975" y="1504950"/>
            <a:ext cx="4402200" cy="344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Zenobia y Juan Ramón Jiménez </a:t>
            </a:r>
            <a:r>
              <a:rPr lang="es">
                <a:solidFill>
                  <a:schemeClr val="accent2"/>
                </a:solidFill>
              </a:rPr>
              <a:t>se casaron </a:t>
            </a:r>
            <a:r>
              <a:rPr lang="es"/>
              <a:t>por la Iglesia Católica en Nueva York.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2"/>
                </a:solidFill>
              </a:rPr>
              <a:t>Trabajó ayudando a los demás</a:t>
            </a:r>
            <a:r>
              <a:rPr lang="es"/>
              <a:t>  para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poder compensar los problemas económicos.</a:t>
            </a:r>
            <a:endParaRPr/>
          </a:p>
        </p:txBody>
      </p:sp>
      <p:pic>
        <p:nvPicPr>
          <p:cNvPr id="666" name="Google Shape;66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1200" y="1668400"/>
            <a:ext cx="1871750" cy="264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18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ZENOBIA CAMPRUBÍ,UNA “ LLAMA VIVA”</a:t>
            </a:r>
            <a:endParaRPr sz="2400"/>
          </a:p>
        </p:txBody>
      </p:sp>
      <p:sp>
        <p:nvSpPr>
          <p:cNvPr id="672" name="Google Shape;672;p18"/>
          <p:cNvSpPr txBox="1"/>
          <p:nvPr>
            <p:ph idx="1" type="body"/>
          </p:nvPr>
        </p:nvSpPr>
        <p:spPr>
          <a:xfrm>
            <a:off x="628975" y="1504950"/>
            <a:ext cx="6009600" cy="32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Zenobia fue una </a:t>
            </a:r>
            <a:r>
              <a:rPr lang="es">
                <a:solidFill>
                  <a:schemeClr val="accent2"/>
                </a:solidFill>
              </a:rPr>
              <a:t>mujer feminista</a:t>
            </a:r>
            <a:r>
              <a:rPr lang="es"/>
              <a:t> que quedó en la sombra debido a que se reconoció a su marido Juan Ramón Jiménez.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Se afirma que </a:t>
            </a:r>
            <a:r>
              <a:rPr lang="es">
                <a:solidFill>
                  <a:schemeClr val="accent2"/>
                </a:solidFill>
              </a:rPr>
              <a:t>no era una mujer convencional </a:t>
            </a:r>
            <a:r>
              <a:rPr lang="es"/>
              <a:t>ya que habría seguido en su línea de vida activa tanto con su marido como sin él.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6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19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LOGROS</a:t>
            </a:r>
            <a:endParaRPr sz="2400"/>
          </a:p>
        </p:txBody>
      </p:sp>
      <p:sp>
        <p:nvSpPr>
          <p:cNvPr id="678" name="Google Shape;678;p19"/>
          <p:cNvSpPr txBox="1"/>
          <p:nvPr>
            <p:ph idx="1" type="body"/>
          </p:nvPr>
        </p:nvSpPr>
        <p:spPr>
          <a:xfrm>
            <a:off x="628975" y="1504950"/>
            <a:ext cx="6009600" cy="32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Zenobia fue una mujer adelantada a su tiempo.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-Fue una de las </a:t>
            </a:r>
            <a:r>
              <a:rPr lang="es">
                <a:solidFill>
                  <a:schemeClr val="accent2"/>
                </a:solidFill>
              </a:rPr>
              <a:t>primeras mujeres</a:t>
            </a:r>
            <a:r>
              <a:rPr lang="es"/>
              <a:t> en España con </a:t>
            </a:r>
            <a:r>
              <a:rPr lang="es">
                <a:solidFill>
                  <a:schemeClr val="accent2"/>
                </a:solidFill>
              </a:rPr>
              <a:t>carnet de conducir </a:t>
            </a:r>
            <a:r>
              <a:rPr lang="es"/>
              <a:t>en España.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-Fue </a:t>
            </a:r>
            <a:r>
              <a:rPr lang="es">
                <a:solidFill>
                  <a:schemeClr val="accent2"/>
                </a:solidFill>
              </a:rPr>
              <a:t>precursora en negocios</a:t>
            </a:r>
            <a:r>
              <a:rPr lang="es"/>
              <a:t> de exportación de artesanía.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-Fue pionera en la lucha por las </a:t>
            </a:r>
            <a:r>
              <a:rPr lang="es">
                <a:solidFill>
                  <a:schemeClr val="accent2"/>
                </a:solidFill>
              </a:rPr>
              <a:t>libertades</a:t>
            </a:r>
            <a:r>
              <a:rPr lang="es"/>
              <a:t> y los </a:t>
            </a:r>
            <a:r>
              <a:rPr lang="es">
                <a:solidFill>
                  <a:schemeClr val="accent2"/>
                </a:solidFill>
              </a:rPr>
              <a:t>derechos</a:t>
            </a:r>
            <a:r>
              <a:rPr lang="es"/>
              <a:t> de la mujer.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20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ALGUNAS DE SUS OBRAS</a:t>
            </a:r>
            <a:endParaRPr sz="2400"/>
          </a:p>
        </p:txBody>
      </p:sp>
      <p:sp>
        <p:nvSpPr>
          <p:cNvPr id="684" name="Google Shape;684;p20"/>
          <p:cNvSpPr txBox="1"/>
          <p:nvPr>
            <p:ph idx="1" type="body"/>
          </p:nvPr>
        </p:nvSpPr>
        <p:spPr>
          <a:xfrm>
            <a:off x="628975" y="1504950"/>
            <a:ext cx="6009600" cy="32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-</a:t>
            </a:r>
            <a:r>
              <a:rPr lang="es">
                <a:solidFill>
                  <a:schemeClr val="accent2"/>
                </a:solidFill>
              </a:rPr>
              <a:t>Traducciones al español </a:t>
            </a:r>
            <a:r>
              <a:rPr lang="es"/>
              <a:t>de la obra de Tagore (1916-1917): El jardinero, el cartero del rey, pájaros perdidos, la cosecha, el Asceta, El Rey y la Reina, Malini, ofrenda Lírica, Las piedras hambrientas, ciclo de primavera.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-</a:t>
            </a:r>
            <a:r>
              <a:rPr lang="es">
                <a:solidFill>
                  <a:schemeClr val="accent2"/>
                </a:solidFill>
              </a:rPr>
              <a:t>Diarios: </a:t>
            </a:r>
            <a:r>
              <a:rPr lang="es"/>
              <a:t>Diario Cuba I (1937-1939), Diario II Estados Unidos (1939-1950), Diario III Puerto Rico (1951-1956).</a:t>
            </a:r>
            <a:endParaRPr sz="2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8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21"/>
          <p:cNvSpPr txBox="1"/>
          <p:nvPr/>
        </p:nvSpPr>
        <p:spPr>
          <a:xfrm>
            <a:off x="110100" y="117750"/>
            <a:ext cx="892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euton"/>
              <a:ea typeface="Neuton"/>
              <a:cs typeface="Neuton"/>
              <a:sym typeface="Neuton"/>
            </a:endParaRPr>
          </a:p>
        </p:txBody>
      </p:sp>
      <p:sp>
        <p:nvSpPr>
          <p:cNvPr id="690" name="Google Shape;690;p21"/>
          <p:cNvSpPr txBox="1"/>
          <p:nvPr/>
        </p:nvSpPr>
        <p:spPr>
          <a:xfrm>
            <a:off x="370500" y="297475"/>
            <a:ext cx="8403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rPr>
              <a:t>ESQUEMA</a:t>
            </a:r>
            <a:endParaRPr sz="2400">
              <a:solidFill>
                <a:srgbClr val="97BFAC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691" name="Google Shape;691;p21"/>
          <p:cNvSpPr/>
          <p:nvPr/>
        </p:nvSpPr>
        <p:spPr>
          <a:xfrm>
            <a:off x="3656225" y="578951"/>
            <a:ext cx="1586412" cy="400194"/>
          </a:xfrm>
          <a:prstGeom prst="flowChartTerminator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5"/>
                </a:solidFill>
                <a:latin typeface="Yellowtail"/>
                <a:ea typeface="Yellowtail"/>
                <a:cs typeface="Yellowtail"/>
                <a:sym typeface="Yellowtail"/>
              </a:rPr>
              <a:t>OBRAS</a:t>
            </a:r>
            <a:endParaRPr>
              <a:solidFill>
                <a:schemeClr val="accent5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692" name="Google Shape;692;p21"/>
          <p:cNvSpPr/>
          <p:nvPr/>
        </p:nvSpPr>
        <p:spPr>
          <a:xfrm rot="10800000">
            <a:off x="3135725" y="979150"/>
            <a:ext cx="2627400" cy="954300"/>
          </a:xfrm>
          <a:prstGeom prst="leftRightUpArrow">
            <a:avLst>
              <a:gd fmla="val 25000" name="adj1"/>
              <a:gd fmla="val 25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3" name="Google Shape;693;p21"/>
          <p:cNvSpPr/>
          <p:nvPr/>
        </p:nvSpPr>
        <p:spPr>
          <a:xfrm>
            <a:off x="855175" y="984000"/>
            <a:ext cx="1995600" cy="400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BDCC64"/>
                </a:solidFill>
                <a:latin typeface="Yellowtail"/>
                <a:ea typeface="Yellowtail"/>
                <a:cs typeface="Yellowtail"/>
                <a:sym typeface="Yellowtail"/>
              </a:rPr>
              <a:t>TRADUCCIÓN DE LA OBRA DE TAGORE</a:t>
            </a:r>
            <a:endParaRPr>
              <a:solidFill>
                <a:srgbClr val="BDCC64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694" name="Google Shape;694;p21"/>
          <p:cNvSpPr/>
          <p:nvPr/>
        </p:nvSpPr>
        <p:spPr>
          <a:xfrm>
            <a:off x="854875" y="1516638"/>
            <a:ext cx="1995600" cy="210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El jardinero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695" name="Google Shape;695;p21"/>
          <p:cNvSpPr/>
          <p:nvPr/>
        </p:nvSpPr>
        <p:spPr>
          <a:xfrm>
            <a:off x="854875" y="1858688"/>
            <a:ext cx="1995600" cy="21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El cartero del rey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696" name="Google Shape;696;p21"/>
          <p:cNvSpPr/>
          <p:nvPr/>
        </p:nvSpPr>
        <p:spPr>
          <a:xfrm>
            <a:off x="855175" y="2200713"/>
            <a:ext cx="1995600" cy="210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Pájaros perdidos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697" name="Google Shape;697;p21"/>
          <p:cNvSpPr/>
          <p:nvPr/>
        </p:nvSpPr>
        <p:spPr>
          <a:xfrm>
            <a:off x="854875" y="2560775"/>
            <a:ext cx="1995600" cy="210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La cosecha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698" name="Google Shape;698;p21"/>
          <p:cNvSpPr/>
          <p:nvPr/>
        </p:nvSpPr>
        <p:spPr>
          <a:xfrm>
            <a:off x="854875" y="2875288"/>
            <a:ext cx="1995600" cy="21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El Asceta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699" name="Google Shape;699;p21"/>
          <p:cNvSpPr/>
          <p:nvPr/>
        </p:nvSpPr>
        <p:spPr>
          <a:xfrm>
            <a:off x="854875" y="3222313"/>
            <a:ext cx="1995600" cy="21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Malini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00" name="Google Shape;700;p21"/>
          <p:cNvSpPr/>
          <p:nvPr/>
        </p:nvSpPr>
        <p:spPr>
          <a:xfrm>
            <a:off x="854875" y="3581875"/>
            <a:ext cx="1995600" cy="21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Ofrenda lírica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01" name="Google Shape;701;p21"/>
          <p:cNvSpPr/>
          <p:nvPr/>
        </p:nvSpPr>
        <p:spPr>
          <a:xfrm>
            <a:off x="854875" y="3928900"/>
            <a:ext cx="1995600" cy="21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Las piedras hambrientas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02" name="Google Shape;702;p21"/>
          <p:cNvSpPr/>
          <p:nvPr/>
        </p:nvSpPr>
        <p:spPr>
          <a:xfrm>
            <a:off x="855175" y="4275925"/>
            <a:ext cx="1995600" cy="21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Ciclo de primavera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03" name="Google Shape;703;p21"/>
          <p:cNvSpPr/>
          <p:nvPr/>
        </p:nvSpPr>
        <p:spPr>
          <a:xfrm>
            <a:off x="3705800" y="2007825"/>
            <a:ext cx="1536900" cy="297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BDCC64"/>
                </a:solidFill>
                <a:latin typeface="Yellowtail"/>
                <a:ea typeface="Yellowtail"/>
                <a:cs typeface="Yellowtail"/>
                <a:sym typeface="Yellowtail"/>
              </a:rPr>
              <a:t>DIARIOS</a:t>
            </a:r>
            <a:endParaRPr>
              <a:solidFill>
                <a:srgbClr val="BDCC64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04" name="Google Shape;704;p21"/>
          <p:cNvSpPr/>
          <p:nvPr/>
        </p:nvSpPr>
        <p:spPr>
          <a:xfrm>
            <a:off x="6110225" y="975675"/>
            <a:ext cx="1995600" cy="400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2"/>
                </a:solidFill>
                <a:latin typeface="Yellowtail"/>
                <a:ea typeface="Yellowtail"/>
                <a:cs typeface="Yellowtail"/>
                <a:sym typeface="Yellowtail"/>
              </a:rPr>
              <a:t>MONOGRAFÍAS</a:t>
            </a:r>
            <a:endParaRPr>
              <a:solidFill>
                <a:schemeClr val="accent2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05" name="Google Shape;705;p21"/>
          <p:cNvSpPr/>
          <p:nvPr/>
        </p:nvSpPr>
        <p:spPr>
          <a:xfrm>
            <a:off x="3705675" y="2491200"/>
            <a:ext cx="1536900" cy="21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Diario I  Cuba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06" name="Google Shape;706;p21"/>
          <p:cNvSpPr/>
          <p:nvPr/>
        </p:nvSpPr>
        <p:spPr>
          <a:xfrm>
            <a:off x="3705675" y="2825575"/>
            <a:ext cx="1536900" cy="359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Diario II Estados Unidos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07" name="Google Shape;707;p21"/>
          <p:cNvSpPr/>
          <p:nvPr/>
        </p:nvSpPr>
        <p:spPr>
          <a:xfrm>
            <a:off x="3705775" y="3309050"/>
            <a:ext cx="1536900" cy="359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Diario III Puerto Rico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08" name="Google Shape;708;p21"/>
          <p:cNvSpPr/>
          <p:nvPr/>
        </p:nvSpPr>
        <p:spPr>
          <a:xfrm>
            <a:off x="6110200" y="1586425"/>
            <a:ext cx="1995600" cy="21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Juan Ramón y yo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09" name="Google Shape;709;p21"/>
          <p:cNvSpPr/>
          <p:nvPr/>
        </p:nvSpPr>
        <p:spPr>
          <a:xfrm>
            <a:off x="6110200" y="1958250"/>
            <a:ext cx="1995600" cy="21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Monumento de amor. cartas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10" name="Google Shape;710;p21"/>
          <p:cNvSpPr/>
          <p:nvPr/>
        </p:nvSpPr>
        <p:spPr>
          <a:xfrm>
            <a:off x="6110200" y="2330075"/>
            <a:ext cx="1995600" cy="21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Vivir con Juan Ramón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11" name="Google Shape;711;p21"/>
          <p:cNvSpPr/>
          <p:nvPr/>
        </p:nvSpPr>
        <p:spPr>
          <a:xfrm>
            <a:off x="6110225" y="2701900"/>
            <a:ext cx="1983300" cy="21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Poemas y cartas de amor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12" name="Google Shape;712;p21"/>
          <p:cNvSpPr/>
          <p:nvPr/>
        </p:nvSpPr>
        <p:spPr>
          <a:xfrm>
            <a:off x="6135100" y="3061313"/>
            <a:ext cx="1995600" cy="400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Cuadernos de Zenobia y Juan Ramón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13" name="Google Shape;713;p21"/>
          <p:cNvSpPr/>
          <p:nvPr/>
        </p:nvSpPr>
        <p:spPr>
          <a:xfrm>
            <a:off x="6135100" y="3610325"/>
            <a:ext cx="1958400" cy="21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Yellowtail"/>
                <a:ea typeface="Yellowtail"/>
                <a:cs typeface="Yellowtail"/>
                <a:sym typeface="Yellowtail"/>
              </a:rPr>
              <a:t>Diario</a:t>
            </a:r>
            <a:endParaRPr sz="1500">
              <a:solidFill>
                <a:schemeClr val="dk1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22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WEBGRAFÍA</a:t>
            </a:r>
            <a:endParaRPr sz="2400"/>
          </a:p>
        </p:txBody>
      </p:sp>
      <p:sp>
        <p:nvSpPr>
          <p:cNvPr id="719" name="Google Shape;719;p22"/>
          <p:cNvSpPr txBox="1"/>
          <p:nvPr>
            <p:ph idx="1" type="body"/>
          </p:nvPr>
        </p:nvSpPr>
        <p:spPr>
          <a:xfrm>
            <a:off x="628975" y="1504950"/>
            <a:ext cx="6009600" cy="32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 sz="1800" u="sng">
                <a:solidFill>
                  <a:srgbClr val="F7CA0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https://www.universolorca.com/personaje/camprubi-aymar-zenobia/</a:t>
            </a:r>
            <a:endParaRPr sz="1800">
              <a:solidFill>
                <a:srgbClr val="F7CA0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 sz="1800" u="sng">
                <a:solidFill>
                  <a:srgbClr val="F7CA0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https://es.wikipedia.org/wiki/Zenobia_Camprub%C3%AD</a:t>
            </a:r>
            <a:endParaRPr sz="1800">
              <a:solidFill>
                <a:srgbClr val="F7CA0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 sz="1800" u="sng">
                <a:solidFill>
                  <a:srgbClr val="F7CA0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https://elpais.com/diario/2011/01/01/babelia/1293844368_850215.html</a:t>
            </a:r>
            <a:endParaRPr sz="1800">
              <a:solidFill>
                <a:srgbClr val="F7CA0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 sz="1800" u="sng">
                <a:solidFill>
                  <a:srgbClr val="F7CA0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https://www.efeminista.com/zenobia-camprubi-brilla-con-luz-propia/</a:t>
            </a:r>
            <a:endParaRPr sz="1800">
              <a:solidFill>
                <a:srgbClr val="F7CA0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s" sz="1800" u="sng">
                <a:solidFill>
                  <a:srgbClr val="F7CA0F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https://www.cervantes.es/bibliotecas_documentacion_espanol/creadores/camprubi_zenobia_1.htm</a:t>
            </a:r>
            <a:endParaRPr sz="1800">
              <a:solidFill>
                <a:srgbClr val="F7CA0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7CA0F"/>
              </a:solidFill>
            </a:endParaRPr>
          </a:p>
        </p:txBody>
      </p:sp>
      <p:sp>
        <p:nvSpPr>
          <p:cNvPr id="720" name="Google Shape;720;p22"/>
          <p:cNvSpPr txBox="1"/>
          <p:nvPr/>
        </p:nvSpPr>
        <p:spPr>
          <a:xfrm>
            <a:off x="4660125" y="1202225"/>
            <a:ext cx="7138800" cy="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euton"/>
              <a:ea typeface="Neuton"/>
              <a:cs typeface="Neuton"/>
              <a:sym typeface="Neut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eres template">
  <a:themeElements>
    <a:clrScheme name="Custom 347">
      <a:dk1>
        <a:srgbClr val="666666"/>
      </a:dk1>
      <a:lt1>
        <a:srgbClr val="FFFFFF"/>
      </a:lt1>
      <a:dk2>
        <a:srgbClr val="97BFAC"/>
      </a:dk2>
      <a:lt2>
        <a:srgbClr val="F3F3F3"/>
      </a:lt2>
      <a:accent1>
        <a:srgbClr val="8EBC71"/>
      </a:accent1>
      <a:accent2>
        <a:srgbClr val="BDCC64"/>
      </a:accent2>
      <a:accent3>
        <a:srgbClr val="EDDC7A"/>
      </a:accent3>
      <a:accent4>
        <a:srgbClr val="F7CA0F"/>
      </a:accent4>
      <a:accent5>
        <a:srgbClr val="F7B228"/>
      </a:accent5>
      <a:accent6>
        <a:srgbClr val="DDAC6C"/>
      </a:accent6>
      <a:hlink>
        <a:srgbClr val="97BFA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769495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